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26"/>
  </p:notesMasterIdLst>
  <p:sldIdLst>
    <p:sldId id="256" r:id="rId2"/>
    <p:sldId id="257" r:id="rId3"/>
    <p:sldId id="258" r:id="rId4"/>
    <p:sldId id="259" r:id="rId5"/>
    <p:sldId id="470" r:id="rId6"/>
    <p:sldId id="554" r:id="rId7"/>
    <p:sldId id="521" r:id="rId8"/>
    <p:sldId id="495" r:id="rId9"/>
    <p:sldId id="536" r:id="rId10"/>
    <p:sldId id="537" r:id="rId11"/>
    <p:sldId id="474" r:id="rId12"/>
    <p:sldId id="396" r:id="rId13"/>
    <p:sldId id="547" r:id="rId14"/>
    <p:sldId id="548" r:id="rId15"/>
    <p:sldId id="546" r:id="rId16"/>
    <p:sldId id="545" r:id="rId17"/>
    <p:sldId id="492" r:id="rId18"/>
    <p:sldId id="516" r:id="rId19"/>
    <p:sldId id="552" r:id="rId20"/>
    <p:sldId id="549" r:id="rId21"/>
    <p:sldId id="550" r:id="rId22"/>
    <p:sldId id="553" r:id="rId23"/>
    <p:sldId id="436" r:id="rId24"/>
    <p:sldId id="555" r:id="rId2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C904E5-982F-4102-A574-9BC8A2ABAABB}" v="43" dt="2024-11-21T10:10:15.966"/>
  </p1510:revLst>
</p1510:revInfo>
</file>

<file path=ppt/tableStyles.xml><?xml version="1.0" encoding="utf-8"?>
<a:tblStyleLst xmlns:a="http://schemas.openxmlformats.org/drawingml/2006/main" def="{5C22544A-7EE6-4342-B048-85BDC9FD1C3A}">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9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35" Type="http://schemas.openxmlformats.org/officeDocument/2006/relationships/customXml" Target="../customXml/item3.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oed Chamany Zadeh" userId="834b74b0-d885-491d-81d0-2091ac1ed5f0" providerId="ADAL" clId="{01C904E5-982F-4102-A574-9BC8A2ABAABB}"/>
    <pc:docChg chg="undo custSel addSld delSld modSld">
      <pc:chgData name="Mahmoed Chamany Zadeh" userId="834b74b0-d885-491d-81d0-2091ac1ed5f0" providerId="ADAL" clId="{01C904E5-982F-4102-A574-9BC8A2ABAABB}" dt="2024-11-21T10:10:38.794" v="4673" actId="1076"/>
      <pc:docMkLst>
        <pc:docMk/>
      </pc:docMkLst>
      <pc:sldChg chg="modSp mod">
        <pc:chgData name="Mahmoed Chamany Zadeh" userId="834b74b0-d885-491d-81d0-2091ac1ed5f0" providerId="ADAL" clId="{01C904E5-982F-4102-A574-9BC8A2ABAABB}" dt="2024-11-13T07:51:34.319" v="3300" actId="1076"/>
        <pc:sldMkLst>
          <pc:docMk/>
          <pc:sldMk cId="412670399" sldId="256"/>
        </pc:sldMkLst>
        <pc:spChg chg="mod">
          <ac:chgData name="Mahmoed Chamany Zadeh" userId="834b74b0-d885-491d-81d0-2091ac1ed5f0" providerId="ADAL" clId="{01C904E5-982F-4102-A574-9BC8A2ABAABB}" dt="2024-11-13T07:50:47.561" v="3266" actId="1076"/>
          <ac:spMkLst>
            <pc:docMk/>
            <pc:sldMk cId="412670399" sldId="256"/>
            <ac:spMk id="2" creationId="{599C2C2B-2157-2061-B040-BB7B7366EB4F}"/>
          </ac:spMkLst>
        </pc:spChg>
        <pc:spChg chg="mod">
          <ac:chgData name="Mahmoed Chamany Zadeh" userId="834b74b0-d885-491d-81d0-2091ac1ed5f0" providerId="ADAL" clId="{01C904E5-982F-4102-A574-9BC8A2ABAABB}" dt="2024-11-13T07:51:34.319" v="3300" actId="1076"/>
          <ac:spMkLst>
            <pc:docMk/>
            <pc:sldMk cId="412670399" sldId="256"/>
            <ac:spMk id="3" creationId="{D7107048-E6A6-9CFB-3A05-52F0748AE8B0}"/>
          </ac:spMkLst>
        </pc:spChg>
        <pc:picChg chg="mod">
          <ac:chgData name="Mahmoed Chamany Zadeh" userId="834b74b0-d885-491d-81d0-2091ac1ed5f0" providerId="ADAL" clId="{01C904E5-982F-4102-A574-9BC8A2ABAABB}" dt="2024-11-11T14:41:44.829" v="100" actId="14100"/>
          <ac:picMkLst>
            <pc:docMk/>
            <pc:sldMk cId="412670399" sldId="256"/>
            <ac:picMk id="4" creationId="{AFE78490-3715-F67D-6DDC-9C657ED8ABDF}"/>
          </ac:picMkLst>
        </pc:picChg>
      </pc:sldChg>
      <pc:sldChg chg="modSp mod">
        <pc:chgData name="Mahmoed Chamany Zadeh" userId="834b74b0-d885-491d-81d0-2091ac1ed5f0" providerId="ADAL" clId="{01C904E5-982F-4102-A574-9BC8A2ABAABB}" dt="2024-11-13T07:52:22.058" v="3304" actId="255"/>
        <pc:sldMkLst>
          <pc:docMk/>
          <pc:sldMk cId="2517299271" sldId="257"/>
        </pc:sldMkLst>
        <pc:spChg chg="mod">
          <ac:chgData name="Mahmoed Chamany Zadeh" userId="834b74b0-d885-491d-81d0-2091ac1ed5f0" providerId="ADAL" clId="{01C904E5-982F-4102-A574-9BC8A2ABAABB}" dt="2024-11-13T07:51:51.202" v="3302" actId="404"/>
          <ac:spMkLst>
            <pc:docMk/>
            <pc:sldMk cId="2517299271" sldId="257"/>
            <ac:spMk id="2" creationId="{67B5E6C6-4319-5529-4016-4B81286B50C9}"/>
          </ac:spMkLst>
        </pc:spChg>
        <pc:spChg chg="mod">
          <ac:chgData name="Mahmoed Chamany Zadeh" userId="834b74b0-d885-491d-81d0-2091ac1ed5f0" providerId="ADAL" clId="{01C904E5-982F-4102-A574-9BC8A2ABAABB}" dt="2024-11-13T07:52:22.058" v="3304" actId="255"/>
          <ac:spMkLst>
            <pc:docMk/>
            <pc:sldMk cId="2517299271" sldId="257"/>
            <ac:spMk id="3" creationId="{A89871CB-53BA-A280-C1D0-F9C23C63E71F}"/>
          </ac:spMkLst>
        </pc:spChg>
      </pc:sldChg>
      <pc:sldChg chg="modSp mod">
        <pc:chgData name="Mahmoed Chamany Zadeh" userId="834b74b0-d885-491d-81d0-2091ac1ed5f0" providerId="ADAL" clId="{01C904E5-982F-4102-A574-9BC8A2ABAABB}" dt="2024-11-13T07:53:17.244" v="3308" actId="1076"/>
        <pc:sldMkLst>
          <pc:docMk/>
          <pc:sldMk cId="1756086825" sldId="258"/>
        </pc:sldMkLst>
        <pc:spChg chg="mod">
          <ac:chgData name="Mahmoed Chamany Zadeh" userId="834b74b0-d885-491d-81d0-2091ac1ed5f0" providerId="ADAL" clId="{01C904E5-982F-4102-A574-9BC8A2ABAABB}" dt="2024-11-13T07:53:17.244" v="3308" actId="1076"/>
          <ac:spMkLst>
            <pc:docMk/>
            <pc:sldMk cId="1756086825" sldId="258"/>
            <ac:spMk id="2" creationId="{5C30B43C-756D-5A7B-9945-DB1D77B6D559}"/>
          </ac:spMkLst>
        </pc:spChg>
      </pc:sldChg>
      <pc:sldChg chg="addSp modSp mod">
        <pc:chgData name="Mahmoed Chamany Zadeh" userId="834b74b0-d885-491d-81d0-2091ac1ed5f0" providerId="ADAL" clId="{01C904E5-982F-4102-A574-9BC8A2ABAABB}" dt="2024-11-13T07:53:25.739" v="3310" actId="404"/>
        <pc:sldMkLst>
          <pc:docMk/>
          <pc:sldMk cId="808124294" sldId="259"/>
        </pc:sldMkLst>
        <pc:spChg chg="mod">
          <ac:chgData name="Mahmoed Chamany Zadeh" userId="834b74b0-d885-491d-81d0-2091ac1ed5f0" providerId="ADAL" clId="{01C904E5-982F-4102-A574-9BC8A2ABAABB}" dt="2024-11-13T07:53:25.739" v="3310" actId="404"/>
          <ac:spMkLst>
            <pc:docMk/>
            <pc:sldMk cId="808124294" sldId="259"/>
            <ac:spMk id="2" creationId="{9A29FF25-2945-9D3C-7E29-36D38A789111}"/>
          </ac:spMkLst>
        </pc:spChg>
        <pc:picChg chg="add">
          <ac:chgData name="Mahmoed Chamany Zadeh" userId="834b74b0-d885-491d-81d0-2091ac1ed5f0" providerId="ADAL" clId="{01C904E5-982F-4102-A574-9BC8A2ABAABB}" dt="2024-11-11T07:56:08.578" v="0"/>
          <ac:picMkLst>
            <pc:docMk/>
            <pc:sldMk cId="808124294" sldId="259"/>
            <ac:picMk id="3" creationId="{DC0C890B-2E4C-3DA7-0333-710C959627DC}"/>
          </ac:picMkLst>
        </pc:picChg>
      </pc:sldChg>
      <pc:sldChg chg="add del">
        <pc:chgData name="Mahmoed Chamany Zadeh" userId="834b74b0-d885-491d-81d0-2091ac1ed5f0" providerId="ADAL" clId="{01C904E5-982F-4102-A574-9BC8A2ABAABB}" dt="2024-11-13T12:29:06.259" v="3931" actId="47"/>
        <pc:sldMkLst>
          <pc:docMk/>
          <pc:sldMk cId="3736473615" sldId="268"/>
        </pc:sldMkLst>
      </pc:sldChg>
      <pc:sldChg chg="add del">
        <pc:chgData name="Mahmoed Chamany Zadeh" userId="834b74b0-d885-491d-81d0-2091ac1ed5f0" providerId="ADAL" clId="{01C904E5-982F-4102-A574-9BC8A2ABAABB}" dt="2024-11-11T10:12:12.966" v="98" actId="47"/>
        <pc:sldMkLst>
          <pc:docMk/>
          <pc:sldMk cId="2990176987" sldId="341"/>
        </pc:sldMkLst>
      </pc:sldChg>
      <pc:sldChg chg="addSp delSp modSp add del mod setBg">
        <pc:chgData name="Mahmoed Chamany Zadeh" userId="834b74b0-d885-491d-81d0-2091ac1ed5f0" providerId="ADAL" clId="{01C904E5-982F-4102-A574-9BC8A2ABAABB}" dt="2024-11-13T12:27:25.758" v="3919" actId="47"/>
        <pc:sldMkLst>
          <pc:docMk/>
          <pc:sldMk cId="2304845193" sldId="361"/>
        </pc:sldMkLst>
        <pc:spChg chg="mod">
          <ac:chgData name="Mahmoed Chamany Zadeh" userId="834b74b0-d885-491d-81d0-2091ac1ed5f0" providerId="ADAL" clId="{01C904E5-982F-4102-A574-9BC8A2ABAABB}" dt="2024-11-13T09:16:55.025" v="3363" actId="1076"/>
          <ac:spMkLst>
            <pc:docMk/>
            <pc:sldMk cId="2304845193" sldId="361"/>
            <ac:spMk id="2" creationId="{437818B3-A890-4686-BB49-9DAEB5E4DA3C}"/>
          </ac:spMkLst>
        </pc:spChg>
        <pc:spChg chg="add del">
          <ac:chgData name="Mahmoed Chamany Zadeh" userId="834b74b0-d885-491d-81d0-2091ac1ed5f0" providerId="ADAL" clId="{01C904E5-982F-4102-A574-9BC8A2ABAABB}" dt="2024-11-11T09:48:24.547" v="8" actId="26606"/>
          <ac:spMkLst>
            <pc:docMk/>
            <pc:sldMk cId="2304845193" sldId="361"/>
            <ac:spMk id="10" creationId="{84136905-015B-4510-B514-027CBA846BD6}"/>
          </ac:spMkLst>
        </pc:spChg>
        <pc:spChg chg="add del">
          <ac:chgData name="Mahmoed Chamany Zadeh" userId="834b74b0-d885-491d-81d0-2091ac1ed5f0" providerId="ADAL" clId="{01C904E5-982F-4102-A574-9BC8A2ABAABB}" dt="2024-11-11T09:48:34.525" v="10" actId="26606"/>
          <ac:spMkLst>
            <pc:docMk/>
            <pc:sldMk cId="2304845193" sldId="361"/>
            <ac:spMk id="12" creationId="{ADFFAB7E-4788-405E-A4D8-B6644AE463BE}"/>
          </ac:spMkLst>
        </pc:spChg>
        <pc:spChg chg="add del">
          <ac:chgData name="Mahmoed Chamany Zadeh" userId="834b74b0-d885-491d-81d0-2091ac1ed5f0" providerId="ADAL" clId="{01C904E5-982F-4102-A574-9BC8A2ABAABB}" dt="2024-11-11T09:48:34.525" v="10" actId="26606"/>
          <ac:spMkLst>
            <pc:docMk/>
            <pc:sldMk cId="2304845193" sldId="361"/>
            <ac:spMk id="13" creationId="{49306479-8C4D-4E4A-A330-DFC80A8A01BE}"/>
          </ac:spMkLst>
        </pc:spChg>
        <pc:spChg chg="add del">
          <ac:chgData name="Mahmoed Chamany Zadeh" userId="834b74b0-d885-491d-81d0-2091ac1ed5f0" providerId="ADAL" clId="{01C904E5-982F-4102-A574-9BC8A2ABAABB}" dt="2024-11-11T09:48:34.525" v="10" actId="26606"/>
          <ac:spMkLst>
            <pc:docMk/>
            <pc:sldMk cId="2304845193" sldId="361"/>
            <ac:spMk id="14" creationId="{A9F985A2-1334-4D86-97FF-10FE78059FE5}"/>
          </ac:spMkLst>
        </pc:spChg>
        <pc:spChg chg="add del">
          <ac:chgData name="Mahmoed Chamany Zadeh" userId="834b74b0-d885-491d-81d0-2091ac1ed5f0" providerId="ADAL" clId="{01C904E5-982F-4102-A574-9BC8A2ABAABB}" dt="2024-11-11T09:48:34.525" v="10" actId="26606"/>
          <ac:spMkLst>
            <pc:docMk/>
            <pc:sldMk cId="2304845193" sldId="361"/>
            <ac:spMk id="16" creationId="{611151DD-A4A6-4DD2-B74D-ECEC523EEE68}"/>
          </ac:spMkLst>
        </pc:spChg>
        <pc:spChg chg="add del">
          <ac:chgData name="Mahmoed Chamany Zadeh" userId="834b74b0-d885-491d-81d0-2091ac1ed5f0" providerId="ADAL" clId="{01C904E5-982F-4102-A574-9BC8A2ABAABB}" dt="2024-11-11T09:48:35.969" v="12" actId="26606"/>
          <ac:spMkLst>
            <pc:docMk/>
            <pc:sldMk cId="2304845193" sldId="361"/>
            <ac:spMk id="18" creationId="{358B6E23-8493-4A0F-9409-1BB1B3567C13}"/>
          </ac:spMkLst>
        </pc:spChg>
        <pc:spChg chg="add del">
          <ac:chgData name="Mahmoed Chamany Zadeh" userId="834b74b0-d885-491d-81d0-2091ac1ed5f0" providerId="ADAL" clId="{01C904E5-982F-4102-A574-9BC8A2ABAABB}" dt="2024-11-11T09:48:35.969" v="12" actId="26606"/>
          <ac:spMkLst>
            <pc:docMk/>
            <pc:sldMk cId="2304845193" sldId="361"/>
            <ac:spMk id="19" creationId="{BCA13E58-8815-49D6-A4E6-B48C5A2C67A1}"/>
          </ac:spMkLst>
        </pc:spChg>
        <pc:spChg chg="add del">
          <ac:chgData name="Mahmoed Chamany Zadeh" userId="834b74b0-d885-491d-81d0-2091ac1ed5f0" providerId="ADAL" clId="{01C904E5-982F-4102-A574-9BC8A2ABAABB}" dt="2024-11-11T09:48:35.969" v="12" actId="26606"/>
          <ac:spMkLst>
            <pc:docMk/>
            <pc:sldMk cId="2304845193" sldId="361"/>
            <ac:spMk id="20" creationId="{C7167181-512C-48A0-BDD5-1D8EFF39617E}"/>
          </ac:spMkLst>
        </pc:spChg>
        <pc:spChg chg="add del">
          <ac:chgData name="Mahmoed Chamany Zadeh" userId="834b74b0-d885-491d-81d0-2091ac1ed5f0" providerId="ADAL" clId="{01C904E5-982F-4102-A574-9BC8A2ABAABB}" dt="2024-11-11T09:48:41.229" v="14" actId="26606"/>
          <ac:spMkLst>
            <pc:docMk/>
            <pc:sldMk cId="2304845193" sldId="361"/>
            <ac:spMk id="22" creationId="{84136905-015B-4510-B514-027CBA846BD6}"/>
          </ac:spMkLst>
        </pc:spChg>
        <pc:spChg chg="add del">
          <ac:chgData name="Mahmoed Chamany Zadeh" userId="834b74b0-d885-491d-81d0-2091ac1ed5f0" providerId="ADAL" clId="{01C904E5-982F-4102-A574-9BC8A2ABAABB}" dt="2024-11-11T09:48:41.229" v="14" actId="26606"/>
          <ac:spMkLst>
            <pc:docMk/>
            <pc:sldMk cId="2304845193" sldId="361"/>
            <ac:spMk id="23" creationId="{36CD0F97-2E5B-4E84-8544-EB24DED10446}"/>
          </ac:spMkLst>
        </pc:spChg>
        <pc:spChg chg="add del">
          <ac:chgData name="Mahmoed Chamany Zadeh" userId="834b74b0-d885-491d-81d0-2091ac1ed5f0" providerId="ADAL" clId="{01C904E5-982F-4102-A574-9BC8A2ABAABB}" dt="2024-11-11T09:48:41.229" v="14" actId="26606"/>
          <ac:spMkLst>
            <pc:docMk/>
            <pc:sldMk cId="2304845193" sldId="361"/>
            <ac:spMk id="24" creationId="{3B272257-593A-402F-88FA-F1DECD9E3FC4}"/>
          </ac:spMkLst>
        </pc:spChg>
        <pc:spChg chg="add del">
          <ac:chgData name="Mahmoed Chamany Zadeh" userId="834b74b0-d885-491d-81d0-2091ac1ed5f0" providerId="ADAL" clId="{01C904E5-982F-4102-A574-9BC8A2ABAABB}" dt="2024-11-11T09:48:47.882" v="16" actId="26606"/>
          <ac:spMkLst>
            <pc:docMk/>
            <pc:sldMk cId="2304845193" sldId="361"/>
            <ac:spMk id="26" creationId="{49306479-8C4D-4E4A-A330-DFC80A8A01BE}"/>
          </ac:spMkLst>
        </pc:spChg>
        <pc:spChg chg="add del">
          <ac:chgData name="Mahmoed Chamany Zadeh" userId="834b74b0-d885-491d-81d0-2091ac1ed5f0" providerId="ADAL" clId="{01C904E5-982F-4102-A574-9BC8A2ABAABB}" dt="2024-11-11T09:48:47.882" v="16" actId="26606"/>
          <ac:spMkLst>
            <pc:docMk/>
            <pc:sldMk cId="2304845193" sldId="361"/>
            <ac:spMk id="27" creationId="{4843B56B-DD63-40AB-85E1-E18901E137B6}"/>
          </ac:spMkLst>
        </pc:spChg>
        <pc:spChg chg="add del">
          <ac:chgData name="Mahmoed Chamany Zadeh" userId="834b74b0-d885-491d-81d0-2091ac1ed5f0" providerId="ADAL" clId="{01C904E5-982F-4102-A574-9BC8A2ABAABB}" dt="2024-11-11T09:48:47.882" v="16" actId="26606"/>
          <ac:spMkLst>
            <pc:docMk/>
            <pc:sldMk cId="2304845193" sldId="361"/>
            <ac:spMk id="28" creationId="{419344E4-CB02-427C-9FF0-E06375167953}"/>
          </ac:spMkLst>
        </pc:spChg>
        <pc:spChg chg="add del">
          <ac:chgData name="Mahmoed Chamany Zadeh" userId="834b74b0-d885-491d-81d0-2091ac1ed5f0" providerId="ADAL" clId="{01C904E5-982F-4102-A574-9BC8A2ABAABB}" dt="2024-11-11T09:48:47.882" v="16" actId="26606"/>
          <ac:spMkLst>
            <pc:docMk/>
            <pc:sldMk cId="2304845193" sldId="361"/>
            <ac:spMk id="29" creationId="{220E33D0-A190-4F8A-9DB6-C531C95CA02D}"/>
          </ac:spMkLst>
        </pc:spChg>
        <pc:spChg chg="add del">
          <ac:chgData name="Mahmoed Chamany Zadeh" userId="834b74b0-d885-491d-81d0-2091ac1ed5f0" providerId="ADAL" clId="{01C904E5-982F-4102-A574-9BC8A2ABAABB}" dt="2024-11-11T09:48:49.753" v="18" actId="26606"/>
          <ac:spMkLst>
            <pc:docMk/>
            <pc:sldMk cId="2304845193" sldId="361"/>
            <ac:spMk id="31" creationId="{358B6E23-8493-4A0F-9409-1BB1B3567C13}"/>
          </ac:spMkLst>
        </pc:spChg>
        <pc:spChg chg="add del">
          <ac:chgData name="Mahmoed Chamany Zadeh" userId="834b74b0-d885-491d-81d0-2091ac1ed5f0" providerId="ADAL" clId="{01C904E5-982F-4102-A574-9BC8A2ABAABB}" dt="2024-11-11T09:48:49.753" v="18" actId="26606"/>
          <ac:spMkLst>
            <pc:docMk/>
            <pc:sldMk cId="2304845193" sldId="361"/>
            <ac:spMk id="32" creationId="{C99238EC-3EDA-4FF6-9F43-081294A93FF3}"/>
          </ac:spMkLst>
        </pc:spChg>
        <pc:spChg chg="add del">
          <ac:chgData name="Mahmoed Chamany Zadeh" userId="834b74b0-d885-491d-81d0-2091ac1ed5f0" providerId="ADAL" clId="{01C904E5-982F-4102-A574-9BC8A2ABAABB}" dt="2024-11-11T09:48:49.753" v="18" actId="26606"/>
          <ac:spMkLst>
            <pc:docMk/>
            <pc:sldMk cId="2304845193" sldId="361"/>
            <ac:spMk id="33" creationId="{F4993D4D-98B3-40A7-986E-15AB6E63139C}"/>
          </ac:spMkLst>
        </pc:spChg>
        <pc:spChg chg="add del">
          <ac:chgData name="Mahmoed Chamany Zadeh" userId="834b74b0-d885-491d-81d0-2091ac1ed5f0" providerId="ADAL" clId="{01C904E5-982F-4102-A574-9BC8A2ABAABB}" dt="2024-11-11T09:48:51.403" v="20" actId="26606"/>
          <ac:spMkLst>
            <pc:docMk/>
            <pc:sldMk cId="2304845193" sldId="361"/>
            <ac:spMk id="35" creationId="{84136905-015B-4510-B514-027CBA846BD6}"/>
          </ac:spMkLst>
        </pc:spChg>
        <pc:spChg chg="add del">
          <ac:chgData name="Mahmoed Chamany Zadeh" userId="834b74b0-d885-491d-81d0-2091ac1ed5f0" providerId="ADAL" clId="{01C904E5-982F-4102-A574-9BC8A2ABAABB}" dt="2024-11-11T09:48:51.403" v="20" actId="26606"/>
          <ac:spMkLst>
            <pc:docMk/>
            <pc:sldMk cId="2304845193" sldId="361"/>
            <ac:spMk id="36" creationId="{36CD0F97-2E5B-4E84-8544-EB24DED10446}"/>
          </ac:spMkLst>
        </pc:spChg>
        <pc:spChg chg="add del">
          <ac:chgData name="Mahmoed Chamany Zadeh" userId="834b74b0-d885-491d-81d0-2091ac1ed5f0" providerId="ADAL" clId="{01C904E5-982F-4102-A574-9BC8A2ABAABB}" dt="2024-11-11T09:48:51.403" v="20" actId="26606"/>
          <ac:spMkLst>
            <pc:docMk/>
            <pc:sldMk cId="2304845193" sldId="361"/>
            <ac:spMk id="37" creationId="{3B272257-593A-402F-88FA-F1DECD9E3FC4}"/>
          </ac:spMkLst>
        </pc:spChg>
        <pc:spChg chg="add del">
          <ac:chgData name="Mahmoed Chamany Zadeh" userId="834b74b0-d885-491d-81d0-2091ac1ed5f0" providerId="ADAL" clId="{01C904E5-982F-4102-A574-9BC8A2ABAABB}" dt="2024-11-11T09:49:00.694" v="22" actId="26606"/>
          <ac:spMkLst>
            <pc:docMk/>
            <pc:sldMk cId="2304845193" sldId="361"/>
            <ac:spMk id="39" creationId="{49306479-8C4D-4E4A-A330-DFC80A8A01BE}"/>
          </ac:spMkLst>
        </pc:spChg>
        <pc:spChg chg="add del">
          <ac:chgData name="Mahmoed Chamany Zadeh" userId="834b74b0-d885-491d-81d0-2091ac1ed5f0" providerId="ADAL" clId="{01C904E5-982F-4102-A574-9BC8A2ABAABB}" dt="2024-11-11T09:49:00.694" v="22" actId="26606"/>
          <ac:spMkLst>
            <pc:docMk/>
            <pc:sldMk cId="2304845193" sldId="361"/>
            <ac:spMk id="40" creationId="{4843B56B-DD63-40AB-85E1-E18901E137B6}"/>
          </ac:spMkLst>
        </pc:spChg>
        <pc:spChg chg="add del">
          <ac:chgData name="Mahmoed Chamany Zadeh" userId="834b74b0-d885-491d-81d0-2091ac1ed5f0" providerId="ADAL" clId="{01C904E5-982F-4102-A574-9BC8A2ABAABB}" dt="2024-11-11T09:49:00.694" v="22" actId="26606"/>
          <ac:spMkLst>
            <pc:docMk/>
            <pc:sldMk cId="2304845193" sldId="361"/>
            <ac:spMk id="41" creationId="{419344E4-CB02-427C-9FF0-E06375167953}"/>
          </ac:spMkLst>
        </pc:spChg>
        <pc:spChg chg="add del">
          <ac:chgData name="Mahmoed Chamany Zadeh" userId="834b74b0-d885-491d-81d0-2091ac1ed5f0" providerId="ADAL" clId="{01C904E5-982F-4102-A574-9BC8A2ABAABB}" dt="2024-11-11T09:49:00.694" v="22" actId="26606"/>
          <ac:spMkLst>
            <pc:docMk/>
            <pc:sldMk cId="2304845193" sldId="361"/>
            <ac:spMk id="42" creationId="{220E33D0-A190-4F8A-9DB6-C531C95CA02D}"/>
          </ac:spMkLst>
        </pc:spChg>
        <pc:spChg chg="add del">
          <ac:chgData name="Mahmoed Chamany Zadeh" userId="834b74b0-d885-491d-81d0-2091ac1ed5f0" providerId="ADAL" clId="{01C904E5-982F-4102-A574-9BC8A2ABAABB}" dt="2024-11-11T09:49:09.196" v="25" actId="26606"/>
          <ac:spMkLst>
            <pc:docMk/>
            <pc:sldMk cId="2304845193" sldId="361"/>
            <ac:spMk id="44" creationId="{49306479-8C4D-4E4A-A330-DFC80A8A01BE}"/>
          </ac:spMkLst>
        </pc:spChg>
        <pc:spChg chg="add del">
          <ac:chgData name="Mahmoed Chamany Zadeh" userId="834b74b0-d885-491d-81d0-2091ac1ed5f0" providerId="ADAL" clId="{01C904E5-982F-4102-A574-9BC8A2ABAABB}" dt="2024-11-11T09:49:09.196" v="25" actId="26606"/>
          <ac:spMkLst>
            <pc:docMk/>
            <pc:sldMk cId="2304845193" sldId="361"/>
            <ac:spMk id="45" creationId="{9B45BA4C-9B54-4496-821F-9E0985CA984D}"/>
          </ac:spMkLst>
        </pc:spChg>
        <pc:spChg chg="add">
          <ac:chgData name="Mahmoed Chamany Zadeh" userId="834b74b0-d885-491d-81d0-2091ac1ed5f0" providerId="ADAL" clId="{01C904E5-982F-4102-A574-9BC8A2ABAABB}" dt="2024-11-11T09:49:09.196" v="25" actId="26606"/>
          <ac:spMkLst>
            <pc:docMk/>
            <pc:sldMk cId="2304845193" sldId="361"/>
            <ac:spMk id="50" creationId="{49306479-8C4D-4E4A-A330-DFC80A8A01BE}"/>
          </ac:spMkLst>
        </pc:spChg>
        <pc:spChg chg="add">
          <ac:chgData name="Mahmoed Chamany Zadeh" userId="834b74b0-d885-491d-81d0-2091ac1ed5f0" providerId="ADAL" clId="{01C904E5-982F-4102-A574-9BC8A2ABAABB}" dt="2024-11-11T09:49:09.196" v="25" actId="26606"/>
          <ac:spMkLst>
            <pc:docMk/>
            <pc:sldMk cId="2304845193" sldId="361"/>
            <ac:spMk id="52" creationId="{4843B56B-DD63-40AB-85E1-E18901E137B6}"/>
          </ac:spMkLst>
        </pc:spChg>
        <pc:spChg chg="add">
          <ac:chgData name="Mahmoed Chamany Zadeh" userId="834b74b0-d885-491d-81d0-2091ac1ed5f0" providerId="ADAL" clId="{01C904E5-982F-4102-A574-9BC8A2ABAABB}" dt="2024-11-11T09:49:09.196" v="25" actId="26606"/>
          <ac:spMkLst>
            <pc:docMk/>
            <pc:sldMk cId="2304845193" sldId="361"/>
            <ac:spMk id="54" creationId="{419344E4-CB02-427C-9FF0-E06375167953}"/>
          </ac:spMkLst>
        </pc:spChg>
        <pc:spChg chg="add">
          <ac:chgData name="Mahmoed Chamany Zadeh" userId="834b74b0-d885-491d-81d0-2091ac1ed5f0" providerId="ADAL" clId="{01C904E5-982F-4102-A574-9BC8A2ABAABB}" dt="2024-11-11T09:49:09.196" v="25" actId="26606"/>
          <ac:spMkLst>
            <pc:docMk/>
            <pc:sldMk cId="2304845193" sldId="361"/>
            <ac:spMk id="56" creationId="{220E33D0-A190-4F8A-9DB6-C531C95CA02D}"/>
          </ac:spMkLst>
        </pc:spChg>
        <pc:graphicFrameChg chg="add mod modGraphic">
          <ac:chgData name="Mahmoed Chamany Zadeh" userId="834b74b0-d885-491d-81d0-2091ac1ed5f0" providerId="ADAL" clId="{01C904E5-982F-4102-A574-9BC8A2ABAABB}" dt="2024-11-13T09:17:36.890" v="3369" actId="20577"/>
          <ac:graphicFrameMkLst>
            <pc:docMk/>
            <pc:sldMk cId="2304845193" sldId="361"/>
            <ac:graphicFrameMk id="5" creationId="{9B2B05BB-BBA1-4E12-815E-E419F71B3C6C}"/>
          </ac:graphicFrameMkLst>
        </pc:graphicFrameChg>
      </pc:sldChg>
      <pc:sldChg chg="modSp add mod">
        <pc:chgData name="Mahmoed Chamany Zadeh" userId="834b74b0-d885-491d-81d0-2091ac1ed5f0" providerId="ADAL" clId="{01C904E5-982F-4102-A574-9BC8A2ABAABB}" dt="2024-11-13T13:06:42.362" v="4218" actId="14100"/>
        <pc:sldMkLst>
          <pc:docMk/>
          <pc:sldMk cId="829464994" sldId="396"/>
        </pc:sldMkLst>
        <pc:spChg chg="mod">
          <ac:chgData name="Mahmoed Chamany Zadeh" userId="834b74b0-d885-491d-81d0-2091ac1ed5f0" providerId="ADAL" clId="{01C904E5-982F-4102-A574-9BC8A2ABAABB}" dt="2024-11-13T13:06:42.362" v="4218" actId="14100"/>
          <ac:spMkLst>
            <pc:docMk/>
            <pc:sldMk cId="829464994" sldId="396"/>
            <ac:spMk id="2" creationId="{00000000-0000-0000-0000-000000000000}"/>
          </ac:spMkLst>
        </pc:spChg>
        <pc:spChg chg="mod">
          <ac:chgData name="Mahmoed Chamany Zadeh" userId="834b74b0-d885-491d-81d0-2091ac1ed5f0" providerId="ADAL" clId="{01C904E5-982F-4102-A574-9BC8A2ABAABB}" dt="2024-11-13T13:05:55.377" v="4213" actId="12"/>
          <ac:spMkLst>
            <pc:docMk/>
            <pc:sldMk cId="829464994" sldId="396"/>
            <ac:spMk id="3" creationId="{00000000-0000-0000-0000-000000000000}"/>
          </ac:spMkLst>
        </pc:spChg>
        <pc:picChg chg="mod">
          <ac:chgData name="Mahmoed Chamany Zadeh" userId="834b74b0-d885-491d-81d0-2091ac1ed5f0" providerId="ADAL" clId="{01C904E5-982F-4102-A574-9BC8A2ABAABB}" dt="2024-11-13T13:06:29.131" v="4216" actId="1076"/>
          <ac:picMkLst>
            <pc:docMk/>
            <pc:sldMk cId="829464994" sldId="396"/>
            <ac:picMk id="7" creationId="{0FBAD977-BFCB-B3CF-6DD8-023066E66A41}"/>
          </ac:picMkLst>
        </pc:picChg>
        <pc:picChg chg="mod">
          <ac:chgData name="Mahmoed Chamany Zadeh" userId="834b74b0-d885-491d-81d0-2091ac1ed5f0" providerId="ADAL" clId="{01C904E5-982F-4102-A574-9BC8A2ABAABB}" dt="2024-11-13T13:06:27.636" v="4215" actId="1076"/>
          <ac:picMkLst>
            <pc:docMk/>
            <pc:sldMk cId="829464994" sldId="396"/>
            <ac:picMk id="8" creationId="{8EECC69F-0E33-4E0C-9948-F289C9683363}"/>
          </ac:picMkLst>
        </pc:picChg>
        <pc:picChg chg="mod">
          <ac:chgData name="Mahmoed Chamany Zadeh" userId="834b74b0-d885-491d-81d0-2091ac1ed5f0" providerId="ADAL" clId="{01C904E5-982F-4102-A574-9BC8A2ABAABB}" dt="2024-11-13T13:06:25.797" v="4214" actId="1076"/>
          <ac:picMkLst>
            <pc:docMk/>
            <pc:sldMk cId="829464994" sldId="396"/>
            <ac:picMk id="10" creationId="{3C9006FD-DAD0-47C3-EDF6-3F211C24B99A}"/>
          </ac:picMkLst>
        </pc:picChg>
      </pc:sldChg>
      <pc:sldChg chg="add del">
        <pc:chgData name="Mahmoed Chamany Zadeh" userId="834b74b0-d885-491d-81d0-2091ac1ed5f0" providerId="ADAL" clId="{01C904E5-982F-4102-A574-9BC8A2ABAABB}" dt="2024-11-13T13:03:44.838" v="4187" actId="47"/>
        <pc:sldMkLst>
          <pc:docMk/>
          <pc:sldMk cId="1736741717" sldId="420"/>
        </pc:sldMkLst>
      </pc:sldChg>
      <pc:sldChg chg="modSp add mod">
        <pc:chgData name="Mahmoed Chamany Zadeh" userId="834b74b0-d885-491d-81d0-2091ac1ed5f0" providerId="ADAL" clId="{01C904E5-982F-4102-A574-9BC8A2ABAABB}" dt="2024-11-13T14:31:16.163" v="4394" actId="14100"/>
        <pc:sldMkLst>
          <pc:docMk/>
          <pc:sldMk cId="1977289824" sldId="436"/>
        </pc:sldMkLst>
        <pc:spChg chg="mod">
          <ac:chgData name="Mahmoed Chamany Zadeh" userId="834b74b0-d885-491d-81d0-2091ac1ed5f0" providerId="ADAL" clId="{01C904E5-982F-4102-A574-9BC8A2ABAABB}" dt="2024-11-13T14:31:06.046" v="4391" actId="1076"/>
          <ac:spMkLst>
            <pc:docMk/>
            <pc:sldMk cId="1977289824" sldId="436"/>
            <ac:spMk id="2" creationId="{00000000-0000-0000-0000-000000000000}"/>
          </ac:spMkLst>
        </pc:spChg>
        <pc:picChg chg="mod">
          <ac:chgData name="Mahmoed Chamany Zadeh" userId="834b74b0-d885-491d-81d0-2091ac1ed5f0" providerId="ADAL" clId="{01C904E5-982F-4102-A574-9BC8A2ABAABB}" dt="2024-11-13T14:31:16.163" v="4394" actId="14100"/>
          <ac:picMkLst>
            <pc:docMk/>
            <pc:sldMk cId="1977289824" sldId="436"/>
            <ac:picMk id="4" creationId="{00000000-0000-0000-0000-000000000000}"/>
          </ac:picMkLst>
        </pc:picChg>
      </pc:sldChg>
      <pc:sldChg chg="modSp add mod">
        <pc:chgData name="Mahmoed Chamany Zadeh" userId="834b74b0-d885-491d-81d0-2091ac1ed5f0" providerId="ADAL" clId="{01C904E5-982F-4102-A574-9BC8A2ABAABB}" dt="2024-11-13T07:55:09.382" v="3330" actId="1076"/>
        <pc:sldMkLst>
          <pc:docMk/>
          <pc:sldMk cId="2641719659" sldId="470"/>
        </pc:sldMkLst>
        <pc:spChg chg="mod">
          <ac:chgData name="Mahmoed Chamany Zadeh" userId="834b74b0-d885-491d-81d0-2091ac1ed5f0" providerId="ADAL" clId="{01C904E5-982F-4102-A574-9BC8A2ABAABB}" dt="2024-11-13T07:55:09.382" v="3330" actId="1076"/>
          <ac:spMkLst>
            <pc:docMk/>
            <pc:sldMk cId="2641719659" sldId="470"/>
            <ac:spMk id="3" creationId="{7DD2E1C6-3398-A74E-6D27-7CEAB92F4985}"/>
          </ac:spMkLst>
        </pc:spChg>
      </pc:sldChg>
      <pc:sldChg chg="modSp add mod">
        <pc:chgData name="Mahmoed Chamany Zadeh" userId="834b74b0-d885-491d-81d0-2091ac1ed5f0" providerId="ADAL" clId="{01C904E5-982F-4102-A574-9BC8A2ABAABB}" dt="2024-11-13T12:43:01.584" v="4155" actId="403"/>
        <pc:sldMkLst>
          <pc:docMk/>
          <pc:sldMk cId="4227809000" sldId="474"/>
        </pc:sldMkLst>
        <pc:spChg chg="mod">
          <ac:chgData name="Mahmoed Chamany Zadeh" userId="834b74b0-d885-491d-81d0-2091ac1ed5f0" providerId="ADAL" clId="{01C904E5-982F-4102-A574-9BC8A2ABAABB}" dt="2024-11-13T12:41:18.502" v="4108" actId="1076"/>
          <ac:spMkLst>
            <pc:docMk/>
            <pc:sldMk cId="4227809000" sldId="474"/>
            <ac:spMk id="2" creationId="{52D99215-827D-482A-BC1D-FA34D5172E07}"/>
          </ac:spMkLst>
        </pc:spChg>
        <pc:spChg chg="mod">
          <ac:chgData name="Mahmoed Chamany Zadeh" userId="834b74b0-d885-491d-81d0-2091ac1ed5f0" providerId="ADAL" clId="{01C904E5-982F-4102-A574-9BC8A2ABAABB}" dt="2024-11-13T12:43:01.584" v="4155" actId="403"/>
          <ac:spMkLst>
            <pc:docMk/>
            <pc:sldMk cId="4227809000" sldId="474"/>
            <ac:spMk id="3" creationId="{7A983D20-6788-402B-05F3-754757DE0901}"/>
          </ac:spMkLst>
        </pc:spChg>
        <pc:picChg chg="mod">
          <ac:chgData name="Mahmoed Chamany Zadeh" userId="834b74b0-d885-491d-81d0-2091ac1ed5f0" providerId="ADAL" clId="{01C904E5-982F-4102-A574-9BC8A2ABAABB}" dt="2024-11-13T12:41:02.159" v="4107" actId="1076"/>
          <ac:picMkLst>
            <pc:docMk/>
            <pc:sldMk cId="4227809000" sldId="474"/>
            <ac:picMk id="4" creationId="{CB385A1B-B1DE-9324-ED6D-7F62F1F4C7FD}"/>
          </ac:picMkLst>
        </pc:picChg>
        <pc:picChg chg="mod">
          <ac:chgData name="Mahmoed Chamany Zadeh" userId="834b74b0-d885-491d-81d0-2091ac1ed5f0" providerId="ADAL" clId="{01C904E5-982F-4102-A574-9BC8A2ABAABB}" dt="2024-11-13T12:40:17.984" v="4097" actId="14100"/>
          <ac:picMkLst>
            <pc:docMk/>
            <pc:sldMk cId="4227809000" sldId="474"/>
            <ac:picMk id="5" creationId="{73AE3423-687A-BBF1-FE92-5B3784537CA6}"/>
          </ac:picMkLst>
        </pc:picChg>
        <pc:picChg chg="mod">
          <ac:chgData name="Mahmoed Chamany Zadeh" userId="834b74b0-d885-491d-81d0-2091ac1ed5f0" providerId="ADAL" clId="{01C904E5-982F-4102-A574-9BC8A2ABAABB}" dt="2024-11-13T12:40:37.280" v="4101" actId="1076"/>
          <ac:picMkLst>
            <pc:docMk/>
            <pc:sldMk cId="4227809000" sldId="474"/>
            <ac:picMk id="6" creationId="{7C1C81F6-8D9E-5BB2-7B15-A230D1BD90BA}"/>
          </ac:picMkLst>
        </pc:picChg>
      </pc:sldChg>
      <pc:sldChg chg="modSp add mod">
        <pc:chgData name="Mahmoed Chamany Zadeh" userId="834b74b0-d885-491d-81d0-2091ac1ed5f0" providerId="ADAL" clId="{01C904E5-982F-4102-A574-9BC8A2ABAABB}" dt="2024-11-13T14:21:48.760" v="4365" actId="1076"/>
        <pc:sldMkLst>
          <pc:docMk/>
          <pc:sldMk cId="1059788097" sldId="492"/>
        </pc:sldMkLst>
        <pc:spChg chg="mod">
          <ac:chgData name="Mahmoed Chamany Zadeh" userId="834b74b0-d885-491d-81d0-2091ac1ed5f0" providerId="ADAL" clId="{01C904E5-982F-4102-A574-9BC8A2ABAABB}" dt="2024-11-13T14:21:29.944" v="4363" actId="113"/>
          <ac:spMkLst>
            <pc:docMk/>
            <pc:sldMk cId="1059788097" sldId="492"/>
            <ac:spMk id="3" creationId="{5F38452B-B9C2-C737-4B15-203FF65A01CA}"/>
          </ac:spMkLst>
        </pc:spChg>
        <pc:picChg chg="mod">
          <ac:chgData name="Mahmoed Chamany Zadeh" userId="834b74b0-d885-491d-81d0-2091ac1ed5f0" providerId="ADAL" clId="{01C904E5-982F-4102-A574-9BC8A2ABAABB}" dt="2024-11-13T14:21:48.760" v="4365" actId="1076"/>
          <ac:picMkLst>
            <pc:docMk/>
            <pc:sldMk cId="1059788097" sldId="492"/>
            <ac:picMk id="10" creationId="{E71B685E-A235-8EDE-76B5-86BCD092B1F9}"/>
          </ac:picMkLst>
        </pc:picChg>
      </pc:sldChg>
      <pc:sldChg chg="modSp add del mod">
        <pc:chgData name="Mahmoed Chamany Zadeh" userId="834b74b0-d885-491d-81d0-2091ac1ed5f0" providerId="ADAL" clId="{01C904E5-982F-4102-A574-9BC8A2ABAABB}" dt="2024-11-13T13:10:00.750" v="4224" actId="2696"/>
        <pc:sldMkLst>
          <pc:docMk/>
          <pc:sldMk cId="1282011514" sldId="492"/>
        </pc:sldMkLst>
        <pc:spChg chg="mod">
          <ac:chgData name="Mahmoed Chamany Zadeh" userId="834b74b0-d885-491d-81d0-2091ac1ed5f0" providerId="ADAL" clId="{01C904E5-982F-4102-A574-9BC8A2ABAABB}" dt="2024-11-12T11:08:35.979" v="607" actId="207"/>
          <ac:spMkLst>
            <pc:docMk/>
            <pc:sldMk cId="1282011514" sldId="492"/>
            <ac:spMk id="3" creationId="{5F38452B-B9C2-C737-4B15-203FF65A01CA}"/>
          </ac:spMkLst>
        </pc:spChg>
      </pc:sldChg>
      <pc:sldChg chg="add del">
        <pc:chgData name="Mahmoed Chamany Zadeh" userId="834b74b0-d885-491d-81d0-2091ac1ed5f0" providerId="ADAL" clId="{01C904E5-982F-4102-A574-9BC8A2ABAABB}" dt="2024-11-11T10:12:12.966" v="98" actId="47"/>
        <pc:sldMkLst>
          <pc:docMk/>
          <pc:sldMk cId="4087434525" sldId="494"/>
        </pc:sldMkLst>
      </pc:sldChg>
      <pc:sldChg chg="modSp del mod delDesignElem">
        <pc:chgData name="Mahmoed Chamany Zadeh" userId="834b74b0-d885-491d-81d0-2091ac1ed5f0" providerId="ADAL" clId="{01C904E5-982F-4102-A574-9BC8A2ABAABB}" dt="2024-11-13T12:29:46.702" v="3934" actId="2696"/>
        <pc:sldMkLst>
          <pc:docMk/>
          <pc:sldMk cId="236690521" sldId="495"/>
        </pc:sldMkLst>
        <pc:spChg chg="mod">
          <ac:chgData name="Mahmoed Chamany Zadeh" userId="834b74b0-d885-491d-81d0-2091ac1ed5f0" providerId="ADAL" clId="{01C904E5-982F-4102-A574-9BC8A2ABAABB}" dt="2024-11-12T09:15:59.928" v="252" actId="14100"/>
          <ac:spMkLst>
            <pc:docMk/>
            <pc:sldMk cId="236690521" sldId="495"/>
            <ac:spMk id="2" creationId="{06EC50BB-03F4-09EE-637A-35DF05159765}"/>
          </ac:spMkLst>
        </pc:spChg>
        <pc:spChg chg="mod">
          <ac:chgData name="Mahmoed Chamany Zadeh" userId="834b74b0-d885-491d-81d0-2091ac1ed5f0" providerId="ADAL" clId="{01C904E5-982F-4102-A574-9BC8A2ABAABB}" dt="2024-11-12T09:14:55.878" v="216" actId="14100"/>
          <ac:spMkLst>
            <pc:docMk/>
            <pc:sldMk cId="236690521" sldId="495"/>
            <ac:spMk id="3" creationId="{6423346C-5AF8-AEC5-12AE-463CF73D7A69}"/>
          </ac:spMkLst>
        </pc:spChg>
        <pc:picChg chg="mod">
          <ac:chgData name="Mahmoed Chamany Zadeh" userId="834b74b0-d885-491d-81d0-2091ac1ed5f0" providerId="ADAL" clId="{01C904E5-982F-4102-A574-9BC8A2ABAABB}" dt="2024-11-12T09:13:40.874" v="199" actId="14100"/>
          <ac:picMkLst>
            <pc:docMk/>
            <pc:sldMk cId="236690521" sldId="495"/>
            <ac:picMk id="5" creationId="{C225BD2F-C399-94E6-2921-980C231B816E}"/>
          </ac:picMkLst>
        </pc:picChg>
      </pc:sldChg>
      <pc:sldChg chg="modSp add mod">
        <pc:chgData name="Mahmoed Chamany Zadeh" userId="834b74b0-d885-491d-81d0-2091ac1ed5f0" providerId="ADAL" clId="{01C904E5-982F-4102-A574-9BC8A2ABAABB}" dt="2024-11-13T12:33:05.271" v="3972" actId="2711"/>
        <pc:sldMkLst>
          <pc:docMk/>
          <pc:sldMk cId="1123681826" sldId="495"/>
        </pc:sldMkLst>
        <pc:spChg chg="mod">
          <ac:chgData name="Mahmoed Chamany Zadeh" userId="834b74b0-d885-491d-81d0-2091ac1ed5f0" providerId="ADAL" clId="{01C904E5-982F-4102-A574-9BC8A2ABAABB}" dt="2024-11-13T12:30:36.468" v="3941" actId="122"/>
          <ac:spMkLst>
            <pc:docMk/>
            <pc:sldMk cId="1123681826" sldId="495"/>
            <ac:spMk id="2" creationId="{06EC50BB-03F4-09EE-637A-35DF05159765}"/>
          </ac:spMkLst>
        </pc:spChg>
        <pc:spChg chg="mod">
          <ac:chgData name="Mahmoed Chamany Zadeh" userId="834b74b0-d885-491d-81d0-2091ac1ed5f0" providerId="ADAL" clId="{01C904E5-982F-4102-A574-9BC8A2ABAABB}" dt="2024-11-13T12:33:05.271" v="3972" actId="2711"/>
          <ac:spMkLst>
            <pc:docMk/>
            <pc:sldMk cId="1123681826" sldId="495"/>
            <ac:spMk id="3" creationId="{6423346C-5AF8-AEC5-12AE-463CF73D7A69}"/>
          </ac:spMkLst>
        </pc:spChg>
        <pc:picChg chg="mod">
          <ac:chgData name="Mahmoed Chamany Zadeh" userId="834b74b0-d885-491d-81d0-2091ac1ed5f0" providerId="ADAL" clId="{01C904E5-982F-4102-A574-9BC8A2ABAABB}" dt="2024-11-13T12:30:49.276" v="3944" actId="14100"/>
          <ac:picMkLst>
            <pc:docMk/>
            <pc:sldMk cId="1123681826" sldId="495"/>
            <ac:picMk id="5" creationId="{C225BD2F-C399-94E6-2921-980C231B816E}"/>
          </ac:picMkLst>
        </pc:picChg>
      </pc:sldChg>
      <pc:sldChg chg="add del">
        <pc:chgData name="Mahmoed Chamany Zadeh" userId="834b74b0-d885-491d-81d0-2091ac1ed5f0" providerId="ADAL" clId="{01C904E5-982F-4102-A574-9BC8A2ABAABB}" dt="2024-11-13T13:10:42.026" v="4226" actId="2696"/>
        <pc:sldMkLst>
          <pc:docMk/>
          <pc:sldMk cId="70440882" sldId="516"/>
        </pc:sldMkLst>
      </pc:sldChg>
      <pc:sldChg chg="modSp add mod">
        <pc:chgData name="Mahmoed Chamany Zadeh" userId="834b74b0-d885-491d-81d0-2091ac1ed5f0" providerId="ADAL" clId="{01C904E5-982F-4102-A574-9BC8A2ABAABB}" dt="2024-11-13T14:22:09.349" v="4369" actId="207"/>
        <pc:sldMkLst>
          <pc:docMk/>
          <pc:sldMk cId="3309243337" sldId="516"/>
        </pc:sldMkLst>
        <pc:spChg chg="mod">
          <ac:chgData name="Mahmoed Chamany Zadeh" userId="834b74b0-d885-491d-81d0-2091ac1ed5f0" providerId="ADAL" clId="{01C904E5-982F-4102-A574-9BC8A2ABAABB}" dt="2024-11-13T14:22:09.349" v="4369" actId="207"/>
          <ac:spMkLst>
            <pc:docMk/>
            <pc:sldMk cId="3309243337" sldId="516"/>
            <ac:spMk id="5" creationId="{5BCAB988-0A1A-2BDD-235E-8C757D883761}"/>
          </ac:spMkLst>
        </pc:spChg>
      </pc:sldChg>
      <pc:sldChg chg="add del">
        <pc:chgData name="Mahmoed Chamany Zadeh" userId="834b74b0-d885-491d-81d0-2091ac1ed5f0" providerId="ADAL" clId="{01C904E5-982F-4102-A574-9BC8A2ABAABB}" dt="2024-11-13T13:03:39.327" v="4186" actId="47"/>
        <pc:sldMkLst>
          <pc:docMk/>
          <pc:sldMk cId="2537674731" sldId="519"/>
        </pc:sldMkLst>
      </pc:sldChg>
      <pc:sldChg chg="modSp add del mod">
        <pc:chgData name="Mahmoed Chamany Zadeh" userId="834b74b0-d885-491d-81d0-2091ac1ed5f0" providerId="ADAL" clId="{01C904E5-982F-4102-A574-9BC8A2ABAABB}" dt="2024-11-13T12:29:34.486" v="3932" actId="2696"/>
        <pc:sldMkLst>
          <pc:docMk/>
          <pc:sldMk cId="728717367" sldId="521"/>
        </pc:sldMkLst>
        <pc:spChg chg="mod">
          <ac:chgData name="Mahmoed Chamany Zadeh" userId="834b74b0-d885-491d-81d0-2091ac1ed5f0" providerId="ADAL" clId="{01C904E5-982F-4102-A574-9BC8A2ABAABB}" dt="2024-11-13T07:54:12.333" v="3317" actId="1076"/>
          <ac:spMkLst>
            <pc:docMk/>
            <pc:sldMk cId="728717367" sldId="521"/>
            <ac:spMk id="3" creationId="{8C662221-75DC-7BD8-8CA9-EA1FB5E20C96}"/>
          </ac:spMkLst>
        </pc:spChg>
        <pc:picChg chg="mod">
          <ac:chgData name="Mahmoed Chamany Zadeh" userId="834b74b0-d885-491d-81d0-2091ac1ed5f0" providerId="ADAL" clId="{01C904E5-982F-4102-A574-9BC8A2ABAABB}" dt="2024-11-13T07:54:00.035" v="3315" actId="14100"/>
          <ac:picMkLst>
            <pc:docMk/>
            <pc:sldMk cId="728717367" sldId="521"/>
            <ac:picMk id="1026" creationId="{B2C5DCB0-5EFA-9093-B156-26FA7BA790F2}"/>
          </ac:picMkLst>
        </pc:picChg>
      </pc:sldChg>
      <pc:sldChg chg="add">
        <pc:chgData name="Mahmoed Chamany Zadeh" userId="834b74b0-d885-491d-81d0-2091ac1ed5f0" providerId="ADAL" clId="{01C904E5-982F-4102-A574-9BC8A2ABAABB}" dt="2024-11-13T12:29:40.146" v="3933"/>
        <pc:sldMkLst>
          <pc:docMk/>
          <pc:sldMk cId="1332499201" sldId="521"/>
        </pc:sldMkLst>
      </pc:sldChg>
      <pc:sldChg chg="delSp modSp add del mod setBg delDesignElem">
        <pc:chgData name="Mahmoed Chamany Zadeh" userId="834b74b0-d885-491d-81d0-2091ac1ed5f0" providerId="ADAL" clId="{01C904E5-982F-4102-A574-9BC8A2ABAABB}" dt="2024-11-13T13:07:17.594" v="4219" actId="47"/>
        <pc:sldMkLst>
          <pc:docMk/>
          <pc:sldMk cId="434608997" sldId="534"/>
        </pc:sldMkLst>
        <pc:spChg chg="mod">
          <ac:chgData name="Mahmoed Chamany Zadeh" userId="834b74b0-d885-491d-81d0-2091ac1ed5f0" providerId="ADAL" clId="{01C904E5-982F-4102-A574-9BC8A2ABAABB}" dt="2024-11-11T10:05:24.999" v="35" actId="27636"/>
          <ac:spMkLst>
            <pc:docMk/>
            <pc:sldMk cId="434608997" sldId="534"/>
            <ac:spMk id="2" creationId="{24CDEDAF-A171-8875-9286-5AFDCE45480B}"/>
          </ac:spMkLst>
        </pc:spChg>
        <pc:spChg chg="del">
          <ac:chgData name="Mahmoed Chamany Zadeh" userId="834b74b0-d885-491d-81d0-2091ac1ed5f0" providerId="ADAL" clId="{01C904E5-982F-4102-A574-9BC8A2ABAABB}" dt="2024-11-11T10:05:24.920" v="33"/>
          <ac:spMkLst>
            <pc:docMk/>
            <pc:sldMk cId="434608997" sldId="534"/>
            <ac:spMk id="9" creationId="{92CC1E4F-F1F0-B945-BE50-C72A7103E8AC}"/>
          </ac:spMkLst>
        </pc:spChg>
      </pc:sldChg>
      <pc:sldChg chg="modSp add mod">
        <pc:chgData name="Mahmoed Chamany Zadeh" userId="834b74b0-d885-491d-81d0-2091ac1ed5f0" providerId="ADAL" clId="{01C904E5-982F-4102-A574-9BC8A2ABAABB}" dt="2024-11-13T12:43:53.410" v="4159" actId="207"/>
        <pc:sldMkLst>
          <pc:docMk/>
          <pc:sldMk cId="3797400449" sldId="536"/>
        </pc:sldMkLst>
        <pc:spChg chg="mod">
          <ac:chgData name="Mahmoed Chamany Zadeh" userId="834b74b0-d885-491d-81d0-2091ac1ed5f0" providerId="ADAL" clId="{01C904E5-982F-4102-A574-9BC8A2ABAABB}" dt="2024-11-13T12:43:53.410" v="4159" actId="207"/>
          <ac:spMkLst>
            <pc:docMk/>
            <pc:sldMk cId="3797400449" sldId="536"/>
            <ac:spMk id="3" creationId="{72F8E157-E530-3B0E-D6AD-DA947A9A9C82}"/>
          </ac:spMkLst>
        </pc:spChg>
      </pc:sldChg>
      <pc:sldChg chg="delSp modSp add del mod setBg delDesignElem">
        <pc:chgData name="Mahmoed Chamany Zadeh" userId="834b74b0-d885-491d-81d0-2091ac1ed5f0" providerId="ADAL" clId="{01C904E5-982F-4102-A574-9BC8A2ABAABB}" dt="2024-11-13T12:43:20.019" v="4156" actId="2696"/>
        <pc:sldMkLst>
          <pc:docMk/>
          <pc:sldMk cId="3886195880" sldId="536"/>
        </pc:sldMkLst>
        <pc:spChg chg="mod">
          <ac:chgData name="Mahmoed Chamany Zadeh" userId="834b74b0-d885-491d-81d0-2091ac1ed5f0" providerId="ADAL" clId="{01C904E5-982F-4102-A574-9BC8A2ABAABB}" dt="2024-11-13T12:34:06.454" v="3992" actId="1076"/>
          <ac:spMkLst>
            <pc:docMk/>
            <pc:sldMk cId="3886195880" sldId="536"/>
            <ac:spMk id="2" creationId="{729592D5-968A-895D-C063-8EE243593A69}"/>
          </ac:spMkLst>
        </pc:spChg>
        <pc:spChg chg="mod">
          <ac:chgData name="Mahmoed Chamany Zadeh" userId="834b74b0-d885-491d-81d0-2091ac1ed5f0" providerId="ADAL" clId="{01C904E5-982F-4102-A574-9BC8A2ABAABB}" dt="2024-11-13T12:35:21.871" v="4004" actId="14100"/>
          <ac:spMkLst>
            <pc:docMk/>
            <pc:sldMk cId="3886195880" sldId="536"/>
            <ac:spMk id="3" creationId="{72F8E157-E530-3B0E-D6AD-DA947A9A9C82}"/>
          </ac:spMkLst>
        </pc:spChg>
        <pc:spChg chg="del">
          <ac:chgData name="Mahmoed Chamany Zadeh" userId="834b74b0-d885-491d-81d0-2091ac1ed5f0" providerId="ADAL" clId="{01C904E5-982F-4102-A574-9BC8A2ABAABB}" dt="2024-11-11T10:04:41.116" v="31"/>
          <ac:spMkLst>
            <pc:docMk/>
            <pc:sldMk cId="3886195880" sldId="536"/>
            <ac:spMk id="9" creationId="{BA2AFC67-0973-EC0D-F14E-710D701B20BD}"/>
          </ac:spMkLst>
        </pc:spChg>
        <pc:picChg chg="mod">
          <ac:chgData name="Mahmoed Chamany Zadeh" userId="834b74b0-d885-491d-81d0-2091ac1ed5f0" providerId="ADAL" clId="{01C904E5-982F-4102-A574-9BC8A2ABAABB}" dt="2024-11-12T09:16:10.226" v="253" actId="14100"/>
          <ac:picMkLst>
            <pc:docMk/>
            <pc:sldMk cId="3886195880" sldId="536"/>
            <ac:picMk id="5" creationId="{BEEBF499-A550-1938-8C14-8146EF527AFD}"/>
          </ac:picMkLst>
        </pc:picChg>
      </pc:sldChg>
      <pc:sldChg chg="delSp modSp add del mod setBg delDesignElem">
        <pc:chgData name="Mahmoed Chamany Zadeh" userId="834b74b0-d885-491d-81d0-2091ac1ed5f0" providerId="ADAL" clId="{01C904E5-982F-4102-A574-9BC8A2ABAABB}" dt="2024-11-13T12:43:20.019" v="4156" actId="2696"/>
        <pc:sldMkLst>
          <pc:docMk/>
          <pc:sldMk cId="1318460692" sldId="537"/>
        </pc:sldMkLst>
        <pc:spChg chg="mod">
          <ac:chgData name="Mahmoed Chamany Zadeh" userId="834b74b0-d885-491d-81d0-2091ac1ed5f0" providerId="ADAL" clId="{01C904E5-982F-4102-A574-9BC8A2ABAABB}" dt="2024-11-13T12:36:12.741" v="4022" actId="20577"/>
          <ac:spMkLst>
            <pc:docMk/>
            <pc:sldMk cId="1318460692" sldId="537"/>
            <ac:spMk id="2" creationId="{729592D5-968A-895D-C063-8EE243593A69}"/>
          </ac:spMkLst>
        </pc:spChg>
        <pc:spChg chg="mod">
          <ac:chgData name="Mahmoed Chamany Zadeh" userId="834b74b0-d885-491d-81d0-2091ac1ed5f0" providerId="ADAL" clId="{01C904E5-982F-4102-A574-9BC8A2ABAABB}" dt="2024-11-13T12:37:47.649" v="4036" actId="1076"/>
          <ac:spMkLst>
            <pc:docMk/>
            <pc:sldMk cId="1318460692" sldId="537"/>
            <ac:spMk id="3" creationId="{72F8E157-E530-3B0E-D6AD-DA947A9A9C82}"/>
          </ac:spMkLst>
        </pc:spChg>
        <pc:spChg chg="del">
          <ac:chgData name="Mahmoed Chamany Zadeh" userId="834b74b0-d885-491d-81d0-2091ac1ed5f0" providerId="ADAL" clId="{01C904E5-982F-4102-A574-9BC8A2ABAABB}" dt="2024-11-11T10:04:41.116" v="31"/>
          <ac:spMkLst>
            <pc:docMk/>
            <pc:sldMk cId="1318460692" sldId="537"/>
            <ac:spMk id="11" creationId="{92CC1E4F-F1F0-B945-BE50-C72A7103E8AC}"/>
          </ac:spMkLst>
        </pc:spChg>
        <pc:picChg chg="mod">
          <ac:chgData name="Mahmoed Chamany Zadeh" userId="834b74b0-d885-491d-81d0-2091ac1ed5f0" providerId="ADAL" clId="{01C904E5-982F-4102-A574-9BC8A2ABAABB}" dt="2024-11-13T12:37:18.751" v="4027" actId="14100"/>
          <ac:picMkLst>
            <pc:docMk/>
            <pc:sldMk cId="1318460692" sldId="537"/>
            <ac:picMk id="12" creationId="{AC87A621-831C-A7BB-F9F8-F3A82A451FA0}"/>
          </ac:picMkLst>
        </pc:picChg>
      </pc:sldChg>
      <pc:sldChg chg="add">
        <pc:chgData name="Mahmoed Chamany Zadeh" userId="834b74b0-d885-491d-81d0-2091ac1ed5f0" providerId="ADAL" clId="{01C904E5-982F-4102-A574-9BC8A2ABAABB}" dt="2024-11-13T12:43:23.211" v="4157"/>
        <pc:sldMkLst>
          <pc:docMk/>
          <pc:sldMk cId="3629891039" sldId="537"/>
        </pc:sldMkLst>
      </pc:sldChg>
      <pc:sldChg chg="modSp add del mod">
        <pc:chgData name="Mahmoed Chamany Zadeh" userId="834b74b0-d885-491d-81d0-2091ac1ed5f0" providerId="ADAL" clId="{01C904E5-982F-4102-A574-9BC8A2ABAABB}" dt="2024-11-13T13:10:00.750" v="4224" actId="2696"/>
        <pc:sldMkLst>
          <pc:docMk/>
          <pc:sldMk cId="845314298" sldId="545"/>
        </pc:sldMkLst>
        <pc:spChg chg="mod">
          <ac:chgData name="Mahmoed Chamany Zadeh" userId="834b74b0-d885-491d-81d0-2091ac1ed5f0" providerId="ADAL" clId="{01C904E5-982F-4102-A574-9BC8A2ABAABB}" dt="2024-11-12T11:25:59.731" v="1445" actId="1076"/>
          <ac:spMkLst>
            <pc:docMk/>
            <pc:sldMk cId="845314298" sldId="545"/>
            <ac:spMk id="2" creationId="{B0C53B18-A19B-E4A4-6938-C8828A9876FC}"/>
          </ac:spMkLst>
        </pc:spChg>
        <pc:spChg chg="mod">
          <ac:chgData name="Mahmoed Chamany Zadeh" userId="834b74b0-d885-491d-81d0-2091ac1ed5f0" providerId="ADAL" clId="{01C904E5-982F-4102-A574-9BC8A2ABAABB}" dt="2024-11-12T11:26:03.973" v="1446" actId="1076"/>
          <ac:spMkLst>
            <pc:docMk/>
            <pc:sldMk cId="845314298" sldId="545"/>
            <ac:spMk id="3" creationId="{86367D40-C12A-A07D-02E3-E9A7CB9D8C82}"/>
          </ac:spMkLst>
        </pc:spChg>
        <pc:picChg chg="mod">
          <ac:chgData name="Mahmoed Chamany Zadeh" userId="834b74b0-d885-491d-81d0-2091ac1ed5f0" providerId="ADAL" clId="{01C904E5-982F-4102-A574-9BC8A2ABAABB}" dt="2024-11-12T11:07:07.676" v="587" actId="14100"/>
          <ac:picMkLst>
            <pc:docMk/>
            <pc:sldMk cId="845314298" sldId="545"/>
            <ac:picMk id="5" creationId="{1D3E5AF6-0808-BF38-6F21-5BA22352F15C}"/>
          </ac:picMkLst>
        </pc:picChg>
      </pc:sldChg>
      <pc:sldChg chg="modSp add mod">
        <pc:chgData name="Mahmoed Chamany Zadeh" userId="834b74b0-d885-491d-81d0-2091ac1ed5f0" providerId="ADAL" clId="{01C904E5-982F-4102-A574-9BC8A2ABAABB}" dt="2024-11-13T14:21:10.472" v="4360" actId="255"/>
        <pc:sldMkLst>
          <pc:docMk/>
          <pc:sldMk cId="2623673347" sldId="545"/>
        </pc:sldMkLst>
        <pc:spChg chg="mod">
          <ac:chgData name="Mahmoed Chamany Zadeh" userId="834b74b0-d885-491d-81d0-2091ac1ed5f0" providerId="ADAL" clId="{01C904E5-982F-4102-A574-9BC8A2ABAABB}" dt="2024-11-13T14:20:49.819" v="4356" actId="113"/>
          <ac:spMkLst>
            <pc:docMk/>
            <pc:sldMk cId="2623673347" sldId="545"/>
            <ac:spMk id="2" creationId="{B0C53B18-A19B-E4A4-6938-C8828A9876FC}"/>
          </ac:spMkLst>
        </pc:spChg>
        <pc:spChg chg="mod">
          <ac:chgData name="Mahmoed Chamany Zadeh" userId="834b74b0-d885-491d-81d0-2091ac1ed5f0" providerId="ADAL" clId="{01C904E5-982F-4102-A574-9BC8A2ABAABB}" dt="2024-11-13T14:21:10.472" v="4360" actId="255"/>
          <ac:spMkLst>
            <pc:docMk/>
            <pc:sldMk cId="2623673347" sldId="545"/>
            <ac:spMk id="3" creationId="{86367D40-C12A-A07D-02E3-E9A7CB9D8C82}"/>
          </ac:spMkLst>
        </pc:spChg>
      </pc:sldChg>
      <pc:sldChg chg="modSp new del mod">
        <pc:chgData name="Mahmoed Chamany Zadeh" userId="834b74b0-d885-491d-81d0-2091ac1ed5f0" providerId="ADAL" clId="{01C904E5-982F-4102-A574-9BC8A2ABAABB}" dt="2024-11-13T13:09:38.434" v="4222" actId="2696"/>
        <pc:sldMkLst>
          <pc:docMk/>
          <pc:sldMk cId="1748710946" sldId="546"/>
        </pc:sldMkLst>
        <pc:spChg chg="mod">
          <ac:chgData name="Mahmoed Chamany Zadeh" userId="834b74b0-d885-491d-81d0-2091ac1ed5f0" providerId="ADAL" clId="{01C904E5-982F-4102-A574-9BC8A2ABAABB}" dt="2024-11-12T09:24:48.195" v="585" actId="404"/>
          <ac:spMkLst>
            <pc:docMk/>
            <pc:sldMk cId="1748710946" sldId="546"/>
            <ac:spMk id="2" creationId="{C49B8A2B-085A-981B-DBE5-82DCC0F32044}"/>
          </ac:spMkLst>
        </pc:spChg>
      </pc:sldChg>
      <pc:sldChg chg="modSp add mod">
        <pc:chgData name="Mahmoed Chamany Zadeh" userId="834b74b0-d885-491d-81d0-2091ac1ed5f0" providerId="ADAL" clId="{01C904E5-982F-4102-A574-9BC8A2ABAABB}" dt="2024-11-13T14:19:53.351" v="4353" actId="1076"/>
        <pc:sldMkLst>
          <pc:docMk/>
          <pc:sldMk cId="3576485416" sldId="546"/>
        </pc:sldMkLst>
        <pc:spChg chg="mod">
          <ac:chgData name="Mahmoed Chamany Zadeh" userId="834b74b0-d885-491d-81d0-2091ac1ed5f0" providerId="ADAL" clId="{01C904E5-982F-4102-A574-9BC8A2ABAABB}" dt="2024-11-13T14:19:53.351" v="4353" actId="1076"/>
          <ac:spMkLst>
            <pc:docMk/>
            <pc:sldMk cId="3576485416" sldId="546"/>
            <ac:spMk id="2" creationId="{C49B8A2B-085A-981B-DBE5-82DCC0F32044}"/>
          </ac:spMkLst>
        </pc:spChg>
      </pc:sldChg>
      <pc:sldChg chg="modSp add mod">
        <pc:chgData name="Mahmoed Chamany Zadeh" userId="834b74b0-d885-491d-81d0-2091ac1ed5f0" providerId="ADAL" clId="{01C904E5-982F-4102-A574-9BC8A2ABAABB}" dt="2024-11-13T13:18:36.701" v="4347" actId="122"/>
        <pc:sldMkLst>
          <pc:docMk/>
          <pc:sldMk cId="1209898249" sldId="547"/>
        </pc:sldMkLst>
        <pc:spChg chg="mod">
          <ac:chgData name="Mahmoed Chamany Zadeh" userId="834b74b0-d885-491d-81d0-2091ac1ed5f0" providerId="ADAL" clId="{01C904E5-982F-4102-A574-9BC8A2ABAABB}" dt="2024-11-13T13:18:36.701" v="4347" actId="122"/>
          <ac:spMkLst>
            <pc:docMk/>
            <pc:sldMk cId="1209898249" sldId="547"/>
            <ac:spMk id="3" creationId="{99AABEE9-AE8D-F933-BEFE-EEC5459AAF34}"/>
          </ac:spMkLst>
        </pc:spChg>
      </pc:sldChg>
      <pc:sldChg chg="modSp new del mod">
        <pc:chgData name="Mahmoed Chamany Zadeh" userId="834b74b0-d885-491d-81d0-2091ac1ed5f0" providerId="ADAL" clId="{01C904E5-982F-4102-A574-9BC8A2ABAABB}" dt="2024-11-13T13:07:52.069" v="4220" actId="2696"/>
        <pc:sldMkLst>
          <pc:docMk/>
          <pc:sldMk cId="4033547687" sldId="547"/>
        </pc:sldMkLst>
        <pc:spChg chg="mod">
          <ac:chgData name="Mahmoed Chamany Zadeh" userId="834b74b0-d885-491d-81d0-2091ac1ed5f0" providerId="ADAL" clId="{01C904E5-982F-4102-A574-9BC8A2ABAABB}" dt="2024-11-12T15:46:17.667" v="1814" actId="1076"/>
          <ac:spMkLst>
            <pc:docMk/>
            <pc:sldMk cId="4033547687" sldId="547"/>
            <ac:spMk id="2" creationId="{2EDD841F-746B-EEC8-47BD-09A213E60550}"/>
          </ac:spMkLst>
        </pc:spChg>
        <pc:spChg chg="mod">
          <ac:chgData name="Mahmoed Chamany Zadeh" userId="834b74b0-d885-491d-81d0-2091ac1ed5f0" providerId="ADAL" clId="{01C904E5-982F-4102-A574-9BC8A2ABAABB}" dt="2024-11-12T15:56:20.838" v="2422" actId="20577"/>
          <ac:spMkLst>
            <pc:docMk/>
            <pc:sldMk cId="4033547687" sldId="547"/>
            <ac:spMk id="3" creationId="{99AABEE9-AE8D-F933-BEFE-EEC5459AAF34}"/>
          </ac:spMkLst>
        </pc:spChg>
      </pc:sldChg>
      <pc:sldChg chg="modSp add mod">
        <pc:chgData name="Mahmoed Chamany Zadeh" userId="834b74b0-d885-491d-81d0-2091ac1ed5f0" providerId="ADAL" clId="{01C904E5-982F-4102-A574-9BC8A2ABAABB}" dt="2024-11-13T13:18:52.308" v="4349" actId="122"/>
        <pc:sldMkLst>
          <pc:docMk/>
          <pc:sldMk cId="2938041308" sldId="548"/>
        </pc:sldMkLst>
        <pc:spChg chg="mod">
          <ac:chgData name="Mahmoed Chamany Zadeh" userId="834b74b0-d885-491d-81d0-2091ac1ed5f0" providerId="ADAL" clId="{01C904E5-982F-4102-A574-9BC8A2ABAABB}" dt="2024-11-13T13:14:19.321" v="4242" actId="1076"/>
          <ac:spMkLst>
            <pc:docMk/>
            <pc:sldMk cId="2938041308" sldId="548"/>
            <ac:spMk id="2" creationId="{EF5B46DC-3F37-1F43-3726-C0818132EF1D}"/>
          </ac:spMkLst>
        </pc:spChg>
        <pc:spChg chg="mod">
          <ac:chgData name="Mahmoed Chamany Zadeh" userId="834b74b0-d885-491d-81d0-2091ac1ed5f0" providerId="ADAL" clId="{01C904E5-982F-4102-A574-9BC8A2ABAABB}" dt="2024-11-13T13:18:52.308" v="4349" actId="122"/>
          <ac:spMkLst>
            <pc:docMk/>
            <pc:sldMk cId="2938041308" sldId="548"/>
            <ac:spMk id="3" creationId="{723DD18E-B64C-4F9B-0C64-807C5A2B4057}"/>
          </ac:spMkLst>
        </pc:spChg>
      </pc:sldChg>
      <pc:sldChg chg="modSp new del mod">
        <pc:chgData name="Mahmoed Chamany Zadeh" userId="834b74b0-d885-491d-81d0-2091ac1ed5f0" providerId="ADAL" clId="{01C904E5-982F-4102-A574-9BC8A2ABAABB}" dt="2024-11-13T13:13:43.832" v="4239" actId="2696"/>
        <pc:sldMkLst>
          <pc:docMk/>
          <pc:sldMk cId="4204889788" sldId="548"/>
        </pc:sldMkLst>
        <pc:spChg chg="mod">
          <ac:chgData name="Mahmoed Chamany Zadeh" userId="834b74b0-d885-491d-81d0-2091ac1ed5f0" providerId="ADAL" clId="{01C904E5-982F-4102-A574-9BC8A2ABAABB}" dt="2024-11-12T11:25:22.733" v="1437" actId="1076"/>
          <ac:spMkLst>
            <pc:docMk/>
            <pc:sldMk cId="4204889788" sldId="548"/>
            <ac:spMk id="2" creationId="{EF5B46DC-3F37-1F43-3726-C0818132EF1D}"/>
          </ac:spMkLst>
        </pc:spChg>
        <pc:spChg chg="mod">
          <ac:chgData name="Mahmoed Chamany Zadeh" userId="834b74b0-d885-491d-81d0-2091ac1ed5f0" providerId="ADAL" clId="{01C904E5-982F-4102-A574-9BC8A2ABAABB}" dt="2024-11-12T11:25:27.033" v="1438" actId="1076"/>
          <ac:spMkLst>
            <pc:docMk/>
            <pc:sldMk cId="4204889788" sldId="548"/>
            <ac:spMk id="3" creationId="{723DD18E-B64C-4F9B-0C64-807C5A2B4057}"/>
          </ac:spMkLst>
        </pc:spChg>
      </pc:sldChg>
      <pc:sldChg chg="modSp new del mod">
        <pc:chgData name="Mahmoed Chamany Zadeh" userId="834b74b0-d885-491d-81d0-2091ac1ed5f0" providerId="ADAL" clId="{01C904E5-982F-4102-A574-9BC8A2ABAABB}" dt="2024-11-13T13:11:38.592" v="4230" actId="2696"/>
        <pc:sldMkLst>
          <pc:docMk/>
          <pc:sldMk cId="384621553" sldId="549"/>
        </pc:sldMkLst>
        <pc:spChg chg="mod">
          <ac:chgData name="Mahmoed Chamany Zadeh" userId="834b74b0-d885-491d-81d0-2091ac1ed5f0" providerId="ADAL" clId="{01C904E5-982F-4102-A574-9BC8A2ABAABB}" dt="2024-11-12T11:15:53.063" v="1005" actId="1076"/>
          <ac:spMkLst>
            <pc:docMk/>
            <pc:sldMk cId="384621553" sldId="549"/>
            <ac:spMk id="2" creationId="{44879328-6E0B-95E7-09CF-0B8E5AB91E95}"/>
          </ac:spMkLst>
        </pc:spChg>
        <pc:spChg chg="mod">
          <ac:chgData name="Mahmoed Chamany Zadeh" userId="834b74b0-d885-491d-81d0-2091ac1ed5f0" providerId="ADAL" clId="{01C904E5-982F-4102-A574-9BC8A2ABAABB}" dt="2024-11-12T11:25:06.897" v="1435" actId="27636"/>
          <ac:spMkLst>
            <pc:docMk/>
            <pc:sldMk cId="384621553" sldId="549"/>
            <ac:spMk id="3" creationId="{3FEDBE91-E599-6B4B-B4DB-804E9B4B7FA4}"/>
          </ac:spMkLst>
        </pc:spChg>
      </pc:sldChg>
      <pc:sldChg chg="modSp add mod">
        <pc:chgData name="Mahmoed Chamany Zadeh" userId="834b74b0-d885-491d-81d0-2091ac1ed5f0" providerId="ADAL" clId="{01C904E5-982F-4102-A574-9BC8A2ABAABB}" dt="2024-11-13T14:29:06.087" v="4379" actId="14100"/>
        <pc:sldMkLst>
          <pc:docMk/>
          <pc:sldMk cId="2350541902" sldId="549"/>
        </pc:sldMkLst>
        <pc:spChg chg="mod">
          <ac:chgData name="Mahmoed Chamany Zadeh" userId="834b74b0-d885-491d-81d0-2091ac1ed5f0" providerId="ADAL" clId="{01C904E5-982F-4102-A574-9BC8A2ABAABB}" dt="2024-11-13T14:29:06.087" v="4379" actId="14100"/>
          <ac:spMkLst>
            <pc:docMk/>
            <pc:sldMk cId="2350541902" sldId="549"/>
            <ac:spMk id="3" creationId="{3FEDBE91-E599-6B4B-B4DB-804E9B4B7FA4}"/>
          </ac:spMkLst>
        </pc:spChg>
      </pc:sldChg>
      <pc:sldChg chg="modSp new mod">
        <pc:chgData name="Mahmoed Chamany Zadeh" userId="834b74b0-d885-491d-81d0-2091ac1ed5f0" providerId="ADAL" clId="{01C904E5-982F-4102-A574-9BC8A2ABAABB}" dt="2024-11-13T14:30:10.371" v="4382" actId="1076"/>
        <pc:sldMkLst>
          <pc:docMk/>
          <pc:sldMk cId="3889361835" sldId="550"/>
        </pc:sldMkLst>
        <pc:spChg chg="mod">
          <ac:chgData name="Mahmoed Chamany Zadeh" userId="834b74b0-d885-491d-81d0-2091ac1ed5f0" providerId="ADAL" clId="{01C904E5-982F-4102-A574-9BC8A2ABAABB}" dt="2024-11-12T11:27:14.098" v="1467" actId="1076"/>
          <ac:spMkLst>
            <pc:docMk/>
            <pc:sldMk cId="3889361835" sldId="550"/>
            <ac:spMk id="2" creationId="{B3C83192-0AD9-1CA0-D1D3-456A45E53854}"/>
          </ac:spMkLst>
        </pc:spChg>
        <pc:spChg chg="mod">
          <ac:chgData name="Mahmoed Chamany Zadeh" userId="834b74b0-d885-491d-81d0-2091ac1ed5f0" providerId="ADAL" clId="{01C904E5-982F-4102-A574-9BC8A2ABAABB}" dt="2024-11-13T14:30:10.371" v="4382" actId="1076"/>
          <ac:spMkLst>
            <pc:docMk/>
            <pc:sldMk cId="3889361835" sldId="550"/>
            <ac:spMk id="3" creationId="{14EBE3F9-551F-3491-C33C-22430A9FD752}"/>
          </ac:spMkLst>
        </pc:spChg>
      </pc:sldChg>
      <pc:sldChg chg="modSp new del mod">
        <pc:chgData name="Mahmoed Chamany Zadeh" userId="834b74b0-d885-491d-81d0-2091ac1ed5f0" providerId="ADAL" clId="{01C904E5-982F-4102-A574-9BC8A2ABAABB}" dt="2024-11-13T13:12:06.223" v="4234" actId="47"/>
        <pc:sldMkLst>
          <pc:docMk/>
          <pc:sldMk cId="1488707897" sldId="551"/>
        </pc:sldMkLst>
        <pc:spChg chg="mod">
          <ac:chgData name="Mahmoed Chamany Zadeh" userId="834b74b0-d885-491d-81d0-2091ac1ed5f0" providerId="ADAL" clId="{01C904E5-982F-4102-A574-9BC8A2ABAABB}" dt="2024-11-12T11:31:23.537" v="1811" actId="1076"/>
          <ac:spMkLst>
            <pc:docMk/>
            <pc:sldMk cId="1488707897" sldId="551"/>
            <ac:spMk id="2" creationId="{33235809-73F8-A3AB-E335-ADC80807FF34}"/>
          </ac:spMkLst>
        </pc:spChg>
        <pc:spChg chg="mod">
          <ac:chgData name="Mahmoed Chamany Zadeh" userId="834b74b0-d885-491d-81d0-2091ac1ed5f0" providerId="ADAL" clId="{01C904E5-982F-4102-A574-9BC8A2ABAABB}" dt="2024-11-12T11:31:27.980" v="1813" actId="14100"/>
          <ac:spMkLst>
            <pc:docMk/>
            <pc:sldMk cId="1488707897" sldId="551"/>
            <ac:spMk id="3" creationId="{9DB0769A-0C5B-1093-BC09-08C098882CB6}"/>
          </ac:spMkLst>
        </pc:spChg>
      </pc:sldChg>
      <pc:sldChg chg="modSp add mod">
        <pc:chgData name="Mahmoed Chamany Zadeh" userId="834b74b0-d885-491d-81d0-2091ac1ed5f0" providerId="ADAL" clId="{01C904E5-982F-4102-A574-9BC8A2ABAABB}" dt="2024-11-13T14:22:38.666" v="4374" actId="1076"/>
        <pc:sldMkLst>
          <pc:docMk/>
          <pc:sldMk cId="748867558" sldId="552"/>
        </pc:sldMkLst>
        <pc:spChg chg="mod">
          <ac:chgData name="Mahmoed Chamany Zadeh" userId="834b74b0-d885-491d-81d0-2091ac1ed5f0" providerId="ADAL" clId="{01C904E5-982F-4102-A574-9BC8A2ABAABB}" dt="2024-11-13T14:22:38.666" v="4374" actId="1076"/>
          <ac:spMkLst>
            <pc:docMk/>
            <pc:sldMk cId="748867558" sldId="552"/>
            <ac:spMk id="2" creationId="{2E5838D0-E24C-494E-014A-128C8FA61B10}"/>
          </ac:spMkLst>
        </pc:spChg>
        <pc:spChg chg="mod">
          <ac:chgData name="Mahmoed Chamany Zadeh" userId="834b74b0-d885-491d-81d0-2091ac1ed5f0" providerId="ADAL" clId="{01C904E5-982F-4102-A574-9BC8A2ABAABB}" dt="2024-11-13T14:22:30.254" v="4373" actId="1076"/>
          <ac:spMkLst>
            <pc:docMk/>
            <pc:sldMk cId="748867558" sldId="552"/>
            <ac:spMk id="3" creationId="{09503D02-ABB1-9459-2A2B-DA8651498E28}"/>
          </ac:spMkLst>
        </pc:spChg>
      </pc:sldChg>
      <pc:sldChg chg="modSp add del mod">
        <pc:chgData name="Mahmoed Chamany Zadeh" userId="834b74b0-d885-491d-81d0-2091ac1ed5f0" providerId="ADAL" clId="{01C904E5-982F-4102-A574-9BC8A2ABAABB}" dt="2024-11-13T13:11:30.019" v="4228" actId="2696"/>
        <pc:sldMkLst>
          <pc:docMk/>
          <pc:sldMk cId="4090795138" sldId="552"/>
        </pc:sldMkLst>
        <pc:spChg chg="mod">
          <ac:chgData name="Mahmoed Chamany Zadeh" userId="834b74b0-d885-491d-81d0-2091ac1ed5f0" providerId="ADAL" clId="{01C904E5-982F-4102-A574-9BC8A2ABAABB}" dt="2024-11-12T16:49:06.452" v="3258" actId="20577"/>
          <ac:spMkLst>
            <pc:docMk/>
            <pc:sldMk cId="4090795138" sldId="552"/>
            <ac:spMk id="2" creationId="{2E5838D0-E24C-494E-014A-128C8FA61B10}"/>
          </ac:spMkLst>
        </pc:spChg>
        <pc:spChg chg="mod">
          <ac:chgData name="Mahmoed Chamany Zadeh" userId="834b74b0-d885-491d-81d0-2091ac1ed5f0" providerId="ADAL" clId="{01C904E5-982F-4102-A574-9BC8A2ABAABB}" dt="2024-11-12T16:40:42.077" v="2950" actId="14100"/>
          <ac:spMkLst>
            <pc:docMk/>
            <pc:sldMk cId="4090795138" sldId="552"/>
            <ac:spMk id="3" creationId="{09503D02-ABB1-9459-2A2B-DA8651498E28}"/>
          </ac:spMkLst>
        </pc:spChg>
      </pc:sldChg>
      <pc:sldChg chg="modSp add mod">
        <pc:chgData name="Mahmoed Chamany Zadeh" userId="834b74b0-d885-491d-81d0-2091ac1ed5f0" providerId="ADAL" clId="{01C904E5-982F-4102-A574-9BC8A2ABAABB}" dt="2024-11-13T14:30:25.918" v="4385" actId="255"/>
        <pc:sldMkLst>
          <pc:docMk/>
          <pc:sldMk cId="752088268" sldId="553"/>
        </pc:sldMkLst>
        <pc:spChg chg="mod">
          <ac:chgData name="Mahmoed Chamany Zadeh" userId="834b74b0-d885-491d-81d0-2091ac1ed5f0" providerId="ADAL" clId="{01C904E5-982F-4102-A574-9BC8A2ABAABB}" dt="2024-11-13T14:30:25.918" v="4385" actId="255"/>
          <ac:spMkLst>
            <pc:docMk/>
            <pc:sldMk cId="752088268" sldId="553"/>
            <ac:spMk id="2" creationId="{9BD5C3CD-9C90-5361-4243-6C94F226193C}"/>
          </ac:spMkLst>
        </pc:spChg>
      </pc:sldChg>
      <pc:sldChg chg="modSp new del mod">
        <pc:chgData name="Mahmoed Chamany Zadeh" userId="834b74b0-d885-491d-81d0-2091ac1ed5f0" providerId="ADAL" clId="{01C904E5-982F-4102-A574-9BC8A2ABAABB}" dt="2024-11-13T13:11:58.892" v="4232" actId="2696"/>
        <pc:sldMkLst>
          <pc:docMk/>
          <pc:sldMk cId="2960435313" sldId="553"/>
        </pc:sldMkLst>
        <pc:spChg chg="mod">
          <ac:chgData name="Mahmoed Chamany Zadeh" userId="834b74b0-d885-491d-81d0-2091ac1ed5f0" providerId="ADAL" clId="{01C904E5-982F-4102-A574-9BC8A2ABAABB}" dt="2024-11-12T16:44:42.408" v="3200" actId="1076"/>
          <ac:spMkLst>
            <pc:docMk/>
            <pc:sldMk cId="2960435313" sldId="553"/>
            <ac:spMk id="2" creationId="{9BD5C3CD-9C90-5361-4243-6C94F226193C}"/>
          </ac:spMkLst>
        </pc:spChg>
      </pc:sldChg>
      <pc:sldChg chg="new del">
        <pc:chgData name="Mahmoed Chamany Zadeh" userId="834b74b0-d885-491d-81d0-2091ac1ed5f0" providerId="ADAL" clId="{01C904E5-982F-4102-A574-9BC8A2ABAABB}" dt="2024-11-12T16:47:58.268" v="3202" actId="47"/>
        <pc:sldMkLst>
          <pc:docMk/>
          <pc:sldMk cId="954970323" sldId="554"/>
        </pc:sldMkLst>
      </pc:sldChg>
      <pc:sldChg chg="modSp new del mod">
        <pc:chgData name="Mahmoed Chamany Zadeh" userId="834b74b0-d885-491d-81d0-2091ac1ed5f0" providerId="ADAL" clId="{01C904E5-982F-4102-A574-9BC8A2ABAABB}" dt="2024-11-13T12:27:35.267" v="3920" actId="2696"/>
        <pc:sldMkLst>
          <pc:docMk/>
          <pc:sldMk cId="1401776255" sldId="554"/>
        </pc:sldMkLst>
        <pc:spChg chg="mod">
          <ac:chgData name="Mahmoed Chamany Zadeh" userId="834b74b0-d885-491d-81d0-2091ac1ed5f0" providerId="ADAL" clId="{01C904E5-982F-4102-A574-9BC8A2ABAABB}" dt="2024-11-13T09:18:31.804" v="3397" actId="1076"/>
          <ac:spMkLst>
            <pc:docMk/>
            <pc:sldMk cId="1401776255" sldId="554"/>
            <ac:spMk id="2" creationId="{582A68C9-6F8B-0571-C25B-4EA572997F8D}"/>
          </ac:spMkLst>
        </pc:spChg>
        <pc:spChg chg="mod">
          <ac:chgData name="Mahmoed Chamany Zadeh" userId="834b74b0-d885-491d-81d0-2091ac1ed5f0" providerId="ADAL" clId="{01C904E5-982F-4102-A574-9BC8A2ABAABB}" dt="2024-11-13T09:29:47.359" v="3918" actId="403"/>
          <ac:spMkLst>
            <pc:docMk/>
            <pc:sldMk cId="1401776255" sldId="554"/>
            <ac:spMk id="3" creationId="{B64A7C45-7E32-E7AB-C55E-810A306E77CD}"/>
          </ac:spMkLst>
        </pc:spChg>
        <pc:spChg chg="mod">
          <ac:chgData name="Mahmoed Chamany Zadeh" userId="834b74b0-d885-491d-81d0-2091ac1ed5f0" providerId="ADAL" clId="{01C904E5-982F-4102-A574-9BC8A2ABAABB}" dt="2024-11-13T09:29:38.107" v="3916" actId="403"/>
          <ac:spMkLst>
            <pc:docMk/>
            <pc:sldMk cId="1401776255" sldId="554"/>
            <ac:spMk id="4" creationId="{5129D859-9D97-DEAC-9BAD-1B9FE478145E}"/>
          </ac:spMkLst>
        </pc:spChg>
      </pc:sldChg>
      <pc:sldChg chg="modSp add mod">
        <pc:chgData name="Mahmoed Chamany Zadeh" userId="834b74b0-d885-491d-81d0-2091ac1ed5f0" providerId="ADAL" clId="{01C904E5-982F-4102-A574-9BC8A2ABAABB}" dt="2024-11-13T12:28:43.289" v="3930" actId="404"/>
        <pc:sldMkLst>
          <pc:docMk/>
          <pc:sldMk cId="2453380183" sldId="554"/>
        </pc:sldMkLst>
        <pc:spChg chg="mod">
          <ac:chgData name="Mahmoed Chamany Zadeh" userId="834b74b0-d885-491d-81d0-2091ac1ed5f0" providerId="ADAL" clId="{01C904E5-982F-4102-A574-9BC8A2ABAABB}" dt="2024-11-13T12:28:43.289" v="3930" actId="404"/>
          <ac:spMkLst>
            <pc:docMk/>
            <pc:sldMk cId="2453380183" sldId="554"/>
            <ac:spMk id="3" creationId="{B64A7C45-7E32-E7AB-C55E-810A306E77CD}"/>
          </ac:spMkLst>
        </pc:spChg>
        <pc:spChg chg="mod">
          <ac:chgData name="Mahmoed Chamany Zadeh" userId="834b74b0-d885-491d-81d0-2091ac1ed5f0" providerId="ADAL" clId="{01C904E5-982F-4102-A574-9BC8A2ABAABB}" dt="2024-11-13T12:28:35.326" v="3929" actId="255"/>
          <ac:spMkLst>
            <pc:docMk/>
            <pc:sldMk cId="2453380183" sldId="554"/>
            <ac:spMk id="4" creationId="{5129D859-9D97-DEAC-9BAD-1B9FE478145E}"/>
          </ac:spMkLst>
        </pc:spChg>
      </pc:sldChg>
      <pc:sldChg chg="new del">
        <pc:chgData name="Mahmoed Chamany Zadeh" userId="834b74b0-d885-491d-81d0-2091ac1ed5f0" providerId="ADAL" clId="{01C904E5-982F-4102-A574-9BC8A2ABAABB}" dt="2024-11-13T12:27:43.912" v="3922" actId="47"/>
        <pc:sldMkLst>
          <pc:docMk/>
          <pc:sldMk cId="1570659218" sldId="555"/>
        </pc:sldMkLst>
      </pc:sldChg>
      <pc:sldChg chg="modSp new mod">
        <pc:chgData name="Mahmoed Chamany Zadeh" userId="834b74b0-d885-491d-81d0-2091ac1ed5f0" providerId="ADAL" clId="{01C904E5-982F-4102-A574-9BC8A2ABAABB}" dt="2024-11-21T10:10:38.794" v="4673" actId="1076"/>
        <pc:sldMkLst>
          <pc:docMk/>
          <pc:sldMk cId="4018552966" sldId="555"/>
        </pc:sldMkLst>
        <pc:spChg chg="mod">
          <ac:chgData name="Mahmoed Chamany Zadeh" userId="834b74b0-d885-491d-81d0-2091ac1ed5f0" providerId="ADAL" clId="{01C904E5-982F-4102-A574-9BC8A2ABAABB}" dt="2024-11-21T10:10:38.794" v="4673" actId="1076"/>
          <ac:spMkLst>
            <pc:docMk/>
            <pc:sldMk cId="4018552966" sldId="555"/>
            <ac:spMk id="2" creationId="{E92F0F17-EFDA-E1E8-5494-865628CB72F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8D2F30-4540-4288-8E05-1B58A505FE24}" type="datetimeFigureOut">
              <a:rPr lang="nl-NL" smtClean="0"/>
              <a:t>21-11-2024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CD92A3-8F35-4E01-932F-EA84A5A853D2}" type="slidenum">
              <a:rPr lang="nl-NL" smtClean="0"/>
              <a:t>‹nr.›</a:t>
            </a:fld>
            <a:endParaRPr lang="nl-NL"/>
          </a:p>
        </p:txBody>
      </p:sp>
    </p:spTree>
    <p:extLst>
      <p:ext uri="{BB962C8B-B14F-4D97-AF65-F5344CB8AC3E}">
        <p14:creationId xmlns:p14="http://schemas.microsoft.com/office/powerpoint/2010/main" val="1018330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11/21/2024</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‹nr.›</a:t>
            </a:fld>
            <a:endParaRPr lang="en-US" sz="1000" dirty="0"/>
          </a:p>
        </p:txBody>
      </p:sp>
    </p:spTree>
    <p:extLst>
      <p:ext uri="{BB962C8B-B14F-4D97-AF65-F5344CB8AC3E}">
        <p14:creationId xmlns:p14="http://schemas.microsoft.com/office/powerpoint/2010/main" val="493343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394628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578621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11/21/2024</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‹nr.›</a:t>
            </a:fld>
            <a:endParaRPr lang="en-US" dirty="0"/>
          </a:p>
        </p:txBody>
      </p:sp>
    </p:spTree>
    <p:extLst>
      <p:ext uri="{BB962C8B-B14F-4D97-AF65-F5344CB8AC3E}">
        <p14:creationId xmlns:p14="http://schemas.microsoft.com/office/powerpoint/2010/main" val="3510785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‹nr.›</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8181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1310662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2635196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754788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2004121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1581816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11/21/2024</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‹nr.›</a:t>
            </a:fld>
            <a:endParaRPr lang="en-US"/>
          </a:p>
        </p:txBody>
      </p:sp>
    </p:spTree>
    <p:extLst>
      <p:ext uri="{BB962C8B-B14F-4D97-AF65-F5344CB8AC3E}">
        <p14:creationId xmlns:p14="http://schemas.microsoft.com/office/powerpoint/2010/main" val="2847843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11/21/2024</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‹nr.›</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8595154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RXmuYntD2F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mailto:mzadeh@hdi.nl" TargetMode="External"/><Relationship Id="rId2" Type="http://schemas.openxmlformats.org/officeDocument/2006/relationships/hyperlink" Target="http://www.hdi.nl/" TargetMode="External"/><Relationship Id="rId1" Type="http://schemas.openxmlformats.org/officeDocument/2006/relationships/slideLayout" Target="../slideLayouts/slideLayout6.xml"/><Relationship Id="rId5" Type="http://schemas.openxmlformats.org/officeDocument/2006/relationships/hyperlink" Target="mailto:mchz66@gmail.com" TargetMode="External"/><Relationship Id="rId4" Type="http://schemas.openxmlformats.org/officeDocument/2006/relationships/hyperlink" Target="http://www.mchz.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Freeform: Shape 12">
            <a:extLst>
              <a:ext uri="{FF2B5EF4-FFF2-40B4-BE49-F238E27FC236}">
                <a16:creationId xmlns:a16="http://schemas.microsoft.com/office/drawing/2014/main" id="{A8DDC302-DBEC-4742-B54B-5E9AAFE9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430001" cy="6858000"/>
          </a:xfrm>
          <a:custGeom>
            <a:avLst/>
            <a:gdLst>
              <a:gd name="connsiteX0" fmla="*/ 0 w 11430001"/>
              <a:gd name="connsiteY0" fmla="*/ 0 h 6858000"/>
              <a:gd name="connsiteX1" fmla="*/ 5330522 w 11430001"/>
              <a:gd name="connsiteY1" fmla="*/ 0 h 6858000"/>
              <a:gd name="connsiteX2" fmla="*/ 5334002 w 11430001"/>
              <a:gd name="connsiteY2" fmla="*/ 0 h 6858000"/>
              <a:gd name="connsiteX3" fmla="*/ 5334002 w 11430001"/>
              <a:gd name="connsiteY3" fmla="*/ 762270 h 6858000"/>
              <a:gd name="connsiteX4" fmla="*/ 11430001 w 11430001"/>
              <a:gd name="connsiteY4" fmla="*/ 762270 h 6858000"/>
              <a:gd name="connsiteX5" fmla="*/ 11430001 w 11430001"/>
              <a:gd name="connsiteY5" fmla="*/ 6094807 h 6858000"/>
              <a:gd name="connsiteX6" fmla="*/ 5330522 w 11430001"/>
              <a:gd name="connsiteY6" fmla="*/ 6094807 h 6858000"/>
              <a:gd name="connsiteX7" fmla="*/ 5330522 w 11430001"/>
              <a:gd name="connsiteY7" fmla="*/ 6858000 h 6858000"/>
              <a:gd name="connsiteX8" fmla="*/ 0 w 11430001"/>
              <a:gd name="connsiteY8" fmla="*/ 6858000 h 6858000"/>
              <a:gd name="connsiteX9" fmla="*/ 0 w 11430001"/>
              <a:gd name="connsiteY9" fmla="*/ 60948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01" h="685800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599C2C2B-2157-2061-B040-BB7B7366EB4F}"/>
              </a:ext>
            </a:extLst>
          </p:cNvPr>
          <p:cNvSpPr>
            <a:spLocks noGrp="1"/>
          </p:cNvSpPr>
          <p:nvPr>
            <p:ph type="ctrTitle"/>
          </p:nvPr>
        </p:nvSpPr>
        <p:spPr>
          <a:xfrm>
            <a:off x="5129784" y="1867894"/>
            <a:ext cx="6213787" cy="2385565"/>
          </a:xfrm>
        </p:spPr>
        <p:txBody>
          <a:bodyPr>
            <a:normAutofit/>
          </a:bodyPr>
          <a:lstStyle/>
          <a:p>
            <a:pPr algn="l"/>
            <a:r>
              <a:rPr lang="nl-NL" sz="4000" dirty="0"/>
              <a:t>Longfibrose </a:t>
            </a:r>
            <a:br>
              <a:rPr lang="nl-NL" sz="4000" dirty="0"/>
            </a:br>
            <a:r>
              <a:rPr lang="nl-NL" sz="4000" dirty="0"/>
              <a:t>	Partnerrelatie 	Seksualiteit</a:t>
            </a:r>
          </a:p>
        </p:txBody>
      </p:sp>
      <p:sp>
        <p:nvSpPr>
          <p:cNvPr id="3" name="Ondertitel 2">
            <a:extLst>
              <a:ext uri="{FF2B5EF4-FFF2-40B4-BE49-F238E27FC236}">
                <a16:creationId xmlns:a16="http://schemas.microsoft.com/office/drawing/2014/main" id="{D7107048-E6A6-9CFB-3A05-52F0748AE8B0}"/>
              </a:ext>
            </a:extLst>
          </p:cNvPr>
          <p:cNvSpPr>
            <a:spLocks noGrp="1"/>
          </p:cNvSpPr>
          <p:nvPr>
            <p:ph type="subTitle" idx="1"/>
          </p:nvPr>
        </p:nvSpPr>
        <p:spPr>
          <a:xfrm>
            <a:off x="6631256" y="5632704"/>
            <a:ext cx="4579288" cy="320040"/>
          </a:xfrm>
        </p:spPr>
        <p:txBody>
          <a:bodyPr>
            <a:normAutofit fontScale="92500"/>
          </a:bodyPr>
          <a:lstStyle/>
          <a:p>
            <a:r>
              <a:rPr lang="nl-NL" sz="1600" dirty="0"/>
              <a:t>20 november 2024, Nijkerk</a:t>
            </a:r>
          </a:p>
        </p:txBody>
      </p:sp>
      <p:pic>
        <p:nvPicPr>
          <p:cNvPr id="4" name="Picture 3">
            <a:extLst>
              <a:ext uri="{FF2B5EF4-FFF2-40B4-BE49-F238E27FC236}">
                <a16:creationId xmlns:a16="http://schemas.microsoft.com/office/drawing/2014/main" id="{AFE78490-3715-F67D-6DDC-9C657ED8ABDF}"/>
              </a:ext>
            </a:extLst>
          </p:cNvPr>
          <p:cNvPicPr>
            <a:picLocks noChangeAspect="1"/>
          </p:cNvPicPr>
          <p:nvPr/>
        </p:nvPicPr>
        <p:blipFill>
          <a:blip r:embed="rId2"/>
          <a:srcRect l="8860" r="29982"/>
          <a:stretch/>
        </p:blipFill>
        <p:spPr>
          <a:xfrm>
            <a:off x="20" y="758953"/>
            <a:ext cx="4824085" cy="5335854"/>
          </a:xfrm>
          <a:prstGeom prst="rect">
            <a:avLst/>
          </a:prstGeom>
        </p:spPr>
      </p:pic>
    </p:spTree>
    <p:extLst>
      <p:ext uri="{BB962C8B-B14F-4D97-AF65-F5344CB8AC3E}">
        <p14:creationId xmlns:p14="http://schemas.microsoft.com/office/powerpoint/2010/main" val="412670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B5E6C6-4319-5529-4016-4B81286B50C9}"/>
              </a:ext>
            </a:extLst>
          </p:cNvPr>
          <p:cNvSpPr>
            <a:spLocks noGrp="1"/>
          </p:cNvSpPr>
          <p:nvPr>
            <p:ph type="title"/>
          </p:nvPr>
        </p:nvSpPr>
        <p:spPr>
          <a:xfrm>
            <a:off x="1517904" y="1222936"/>
            <a:ext cx="9144000" cy="684522"/>
          </a:xfrm>
        </p:spPr>
        <p:txBody>
          <a:bodyPr>
            <a:normAutofit fontScale="90000"/>
          </a:bodyPr>
          <a:lstStyle/>
          <a:p>
            <a:r>
              <a:rPr lang="nl-NL" dirty="0"/>
              <a:t>		</a:t>
            </a:r>
            <a:r>
              <a:rPr lang="nl-NL" sz="3600" dirty="0"/>
              <a:t>Wie ben ik? Wat doe ik?</a:t>
            </a:r>
            <a:endParaRPr lang="nl-NL" dirty="0"/>
          </a:p>
        </p:txBody>
      </p:sp>
      <p:sp>
        <p:nvSpPr>
          <p:cNvPr id="3" name="Tijdelijke aanduiding voor inhoud 2">
            <a:extLst>
              <a:ext uri="{FF2B5EF4-FFF2-40B4-BE49-F238E27FC236}">
                <a16:creationId xmlns:a16="http://schemas.microsoft.com/office/drawing/2014/main" id="{A89871CB-53BA-A280-C1D0-F9C23C63E71F}"/>
              </a:ext>
            </a:extLst>
          </p:cNvPr>
          <p:cNvSpPr>
            <a:spLocks noGrp="1"/>
          </p:cNvSpPr>
          <p:nvPr>
            <p:ph idx="1"/>
          </p:nvPr>
        </p:nvSpPr>
        <p:spPr>
          <a:xfrm>
            <a:off x="1229032" y="2290916"/>
            <a:ext cx="9432872" cy="3618271"/>
          </a:xfrm>
        </p:spPr>
        <p:txBody>
          <a:bodyPr>
            <a:normAutofit/>
          </a:bodyPr>
          <a:lstStyle/>
          <a:p>
            <a:r>
              <a:rPr lang="nl-NL" sz="2000" dirty="0">
                <a:latin typeface="Abadi" panose="020B0604020104020204" pitchFamily="34" charset="0"/>
              </a:rPr>
              <a:t>Psycholoog, Systeemtherapeut, Seksuoloog NVVS i.o.t. Psychotherapeut </a:t>
            </a:r>
          </a:p>
          <a:p>
            <a:r>
              <a:rPr lang="nl-NL" sz="2000" dirty="0">
                <a:latin typeface="Abadi" panose="020B0604020104020204" pitchFamily="34" charset="0"/>
              </a:rPr>
              <a:t>Werkzaam bij het Helen </a:t>
            </a:r>
            <a:r>
              <a:rPr lang="nl-NL" sz="2000" dirty="0" err="1">
                <a:latin typeface="Abadi" panose="020B0604020104020204" pitchFamily="34" charset="0"/>
              </a:rPr>
              <a:t>Dowling</a:t>
            </a:r>
            <a:r>
              <a:rPr lang="nl-NL" sz="2000" dirty="0">
                <a:latin typeface="Abadi" panose="020B0604020104020204" pitchFamily="34" charset="0"/>
              </a:rPr>
              <a:t> Instituut:</a:t>
            </a:r>
          </a:p>
          <a:p>
            <a:pPr lvl="2">
              <a:buFontTx/>
              <a:buChar char="-"/>
            </a:pPr>
            <a:endParaRPr lang="nl-NL" dirty="0">
              <a:latin typeface="Abadi" panose="020B0604020104020204" pitchFamily="34" charset="0"/>
            </a:endParaRPr>
          </a:p>
          <a:p>
            <a:pPr lvl="2">
              <a:buFontTx/>
              <a:buChar char="-"/>
            </a:pPr>
            <a:r>
              <a:rPr lang="nl-NL" dirty="0">
                <a:latin typeface="Abadi" panose="020B0604020104020204" pitchFamily="34" charset="0"/>
              </a:rPr>
              <a:t>Patiëntenzorg</a:t>
            </a:r>
          </a:p>
          <a:p>
            <a:pPr lvl="2">
              <a:buFontTx/>
              <a:buChar char="-"/>
            </a:pPr>
            <a:r>
              <a:rPr lang="nl-NL" dirty="0">
                <a:latin typeface="Abadi" panose="020B0604020104020204" pitchFamily="34" charset="0"/>
              </a:rPr>
              <a:t>Onderzoek</a:t>
            </a:r>
          </a:p>
          <a:p>
            <a:pPr lvl="2">
              <a:buFontTx/>
              <a:buChar char="-"/>
            </a:pPr>
            <a:r>
              <a:rPr lang="nl-NL" dirty="0">
                <a:latin typeface="Abadi" panose="020B0604020104020204" pitchFamily="34" charset="0"/>
              </a:rPr>
              <a:t>Academie</a:t>
            </a:r>
            <a:endParaRPr lang="nl-NL" sz="2400" dirty="0">
              <a:latin typeface="Abadi" panose="020B0604020104020204" pitchFamily="34" charset="0"/>
            </a:endParaRPr>
          </a:p>
        </p:txBody>
      </p:sp>
    </p:spTree>
    <p:extLst>
      <p:ext uri="{BB962C8B-B14F-4D97-AF65-F5344CB8AC3E}">
        <p14:creationId xmlns:p14="http://schemas.microsoft.com/office/powerpoint/2010/main" val="2517299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30B43C-756D-5A7B-9945-DB1D77B6D559}"/>
              </a:ext>
            </a:extLst>
          </p:cNvPr>
          <p:cNvSpPr>
            <a:spLocks noGrp="1"/>
          </p:cNvSpPr>
          <p:nvPr>
            <p:ph type="title"/>
          </p:nvPr>
        </p:nvSpPr>
        <p:spPr>
          <a:xfrm>
            <a:off x="1125793" y="2105234"/>
            <a:ext cx="9940413" cy="2647532"/>
          </a:xfrm>
        </p:spPr>
        <p:txBody>
          <a:bodyPr>
            <a:normAutofit fontScale="90000"/>
          </a:bodyPr>
          <a:lstStyle/>
          <a:p>
            <a:pPr algn="ctr"/>
            <a:r>
              <a:rPr lang="nl-NL" sz="3600" dirty="0"/>
              <a:t>Longfibrose, een ongeneeslijke ziekte</a:t>
            </a:r>
            <a:br>
              <a:rPr lang="nl-NL" sz="3600" dirty="0"/>
            </a:br>
            <a:r>
              <a:rPr lang="nl-NL" sz="3600" dirty="0"/>
              <a:t>					</a:t>
            </a:r>
            <a:br>
              <a:rPr lang="nl-NL" sz="3600" dirty="0"/>
            </a:br>
            <a:r>
              <a:rPr lang="nl-NL" sz="3600" dirty="0"/>
              <a:t>dus</a:t>
            </a:r>
            <a:br>
              <a:rPr lang="nl-NL" sz="3600" dirty="0"/>
            </a:br>
            <a:r>
              <a:rPr lang="nl-NL" sz="3600" dirty="0"/>
              <a:t>	</a:t>
            </a:r>
            <a:br>
              <a:rPr lang="nl-NL" sz="3600" dirty="0"/>
            </a:br>
            <a:r>
              <a:rPr lang="nl-NL" sz="3600" dirty="0"/>
              <a:t>je moet er mee leren leven</a:t>
            </a:r>
            <a:br>
              <a:rPr lang="nl-NL" dirty="0"/>
            </a:br>
            <a:endParaRPr lang="nl-NL" dirty="0"/>
          </a:p>
        </p:txBody>
      </p:sp>
    </p:spTree>
    <p:extLst>
      <p:ext uri="{BB962C8B-B14F-4D97-AF65-F5344CB8AC3E}">
        <p14:creationId xmlns:p14="http://schemas.microsoft.com/office/powerpoint/2010/main" val="175608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29FF25-2945-9D3C-7E29-36D38A789111}"/>
              </a:ext>
            </a:extLst>
          </p:cNvPr>
          <p:cNvSpPr>
            <a:spLocks noGrp="1"/>
          </p:cNvSpPr>
          <p:nvPr>
            <p:ph type="title"/>
          </p:nvPr>
        </p:nvSpPr>
        <p:spPr>
          <a:xfrm>
            <a:off x="1524000" y="1984248"/>
            <a:ext cx="9144000" cy="2697481"/>
          </a:xfrm>
        </p:spPr>
        <p:txBody>
          <a:bodyPr>
            <a:normAutofit fontScale="90000"/>
          </a:bodyPr>
          <a:lstStyle/>
          <a:p>
            <a:pPr algn="ctr"/>
            <a:br>
              <a:rPr lang="nl-NL" dirty="0"/>
            </a:br>
            <a:r>
              <a:rPr lang="nl-NL" sz="3600" dirty="0"/>
              <a:t>3200 mensen per jaar </a:t>
            </a:r>
            <a:br>
              <a:rPr lang="nl-NL" sz="3600" dirty="0"/>
            </a:br>
            <a:r>
              <a:rPr lang="nl-NL" sz="3600" dirty="0"/>
              <a:t>mannen en vrouwen</a:t>
            </a:r>
            <a:br>
              <a:rPr lang="nl-NL" sz="3600" dirty="0"/>
            </a:br>
            <a:r>
              <a:rPr lang="nl-NL" sz="3600" dirty="0"/>
              <a:t>meestal boven 50 jaar oud</a:t>
            </a:r>
            <a:br>
              <a:rPr lang="nl-NL" sz="3600" dirty="0"/>
            </a:br>
            <a:br>
              <a:rPr lang="nl-NL" sz="3600" dirty="0"/>
            </a:br>
            <a:endParaRPr lang="nl-NL" dirty="0"/>
          </a:p>
        </p:txBody>
      </p:sp>
    </p:spTree>
    <p:extLst>
      <p:ext uri="{BB962C8B-B14F-4D97-AF65-F5344CB8AC3E}">
        <p14:creationId xmlns:p14="http://schemas.microsoft.com/office/powerpoint/2010/main" val="80812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7DD2E1C6-3398-A74E-6D27-7CEAB92F4985}"/>
              </a:ext>
            </a:extLst>
          </p:cNvPr>
          <p:cNvSpPr txBox="1"/>
          <p:nvPr/>
        </p:nvSpPr>
        <p:spPr>
          <a:xfrm>
            <a:off x="1007364" y="2678513"/>
            <a:ext cx="10177272" cy="1323439"/>
          </a:xfrm>
          <a:prstGeom prst="rect">
            <a:avLst/>
          </a:prstGeom>
          <a:noFill/>
        </p:spPr>
        <p:txBody>
          <a:bodyPr wrap="square">
            <a:spAutoFit/>
          </a:bodyPr>
          <a:lstStyle/>
          <a:p>
            <a:pPr>
              <a:defRPr/>
            </a:pPr>
            <a:r>
              <a:rPr lang="nl-NL" sz="2800" dirty="0">
                <a:solidFill>
                  <a:prstClr val="black"/>
                </a:solidFill>
                <a:latin typeface="+mj-lt"/>
                <a:ea typeface="Tahoma" panose="020B0604030504040204" pitchFamily="34" charset="0"/>
                <a:cs typeface="Tahoma" panose="020B0604030504040204" pitchFamily="34" charset="0"/>
              </a:rPr>
              <a:t>			Wat zijn volgens jullie</a:t>
            </a:r>
          </a:p>
          <a:p>
            <a:pPr>
              <a:defRPr/>
            </a:pPr>
            <a:endParaRPr lang="nl-NL" sz="2800" dirty="0">
              <a:solidFill>
                <a:prstClr val="black"/>
              </a:solidFill>
              <a:latin typeface="+mj-lt"/>
              <a:ea typeface="Tahoma" panose="020B0604030504040204" pitchFamily="34" charset="0"/>
              <a:cs typeface="Tahoma" panose="020B0604030504040204" pitchFamily="34" charset="0"/>
            </a:endParaRPr>
          </a:p>
          <a:p>
            <a:pPr>
              <a:defRPr/>
            </a:pPr>
            <a:r>
              <a:rPr lang="nl-NL" sz="2400" dirty="0">
                <a:solidFill>
                  <a:srgbClr val="FF0000"/>
                </a:solidFill>
                <a:latin typeface="+mj-lt"/>
                <a:ea typeface="Tahoma" panose="020B0604030504040204" pitchFamily="34" charset="0"/>
                <a:cs typeface="Tahoma" panose="020B0604030504040204" pitchFamily="34" charset="0"/>
              </a:rPr>
              <a:t>De</a:t>
            </a:r>
            <a:r>
              <a:rPr lang="nl-NL" sz="2400" dirty="0">
                <a:solidFill>
                  <a:prstClr val="black"/>
                </a:solidFill>
                <a:latin typeface="+mj-lt"/>
                <a:ea typeface="Tahoma" panose="020B0604030504040204" pitchFamily="34" charset="0"/>
                <a:cs typeface="Tahoma" panose="020B0604030504040204" pitchFamily="34" charset="0"/>
              </a:rPr>
              <a:t> </a:t>
            </a:r>
            <a:r>
              <a:rPr lang="nl-NL" sz="2400" dirty="0">
                <a:solidFill>
                  <a:srgbClr val="FF0000"/>
                </a:solidFill>
                <a:latin typeface="+mj-lt"/>
                <a:ea typeface="Tahoma" panose="020B0604030504040204" pitchFamily="34" charset="0"/>
                <a:cs typeface="Tahoma" panose="020B0604030504040204" pitchFamily="34" charset="0"/>
              </a:rPr>
              <a:t>Psychologisch, Relationeel en seksuele gevolgen van longfibrose?</a:t>
            </a:r>
          </a:p>
        </p:txBody>
      </p:sp>
    </p:spTree>
    <p:extLst>
      <p:ext uri="{BB962C8B-B14F-4D97-AF65-F5344CB8AC3E}">
        <p14:creationId xmlns:p14="http://schemas.microsoft.com/office/powerpoint/2010/main" val="264171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2A68C9-6F8B-0571-C25B-4EA572997F8D}"/>
              </a:ext>
            </a:extLst>
          </p:cNvPr>
          <p:cNvSpPr>
            <a:spLocks noGrp="1"/>
          </p:cNvSpPr>
          <p:nvPr>
            <p:ph type="title"/>
          </p:nvPr>
        </p:nvSpPr>
        <p:spPr>
          <a:xfrm>
            <a:off x="1517904" y="996696"/>
            <a:ext cx="9144000" cy="512064"/>
          </a:xfrm>
        </p:spPr>
        <p:txBody>
          <a:bodyPr>
            <a:normAutofit fontScale="90000"/>
          </a:bodyPr>
          <a:lstStyle/>
          <a:p>
            <a:pPr algn="ctr"/>
            <a:r>
              <a:rPr lang="nl-NL" sz="3200" dirty="0"/>
              <a:t>Gevolgen van ziekte</a:t>
            </a:r>
          </a:p>
        </p:txBody>
      </p:sp>
      <p:sp>
        <p:nvSpPr>
          <p:cNvPr id="3" name="Tijdelijke aanduiding voor inhoud 2">
            <a:extLst>
              <a:ext uri="{FF2B5EF4-FFF2-40B4-BE49-F238E27FC236}">
                <a16:creationId xmlns:a16="http://schemas.microsoft.com/office/drawing/2014/main" id="{B64A7C45-7E32-E7AB-C55E-810A306E77CD}"/>
              </a:ext>
            </a:extLst>
          </p:cNvPr>
          <p:cNvSpPr>
            <a:spLocks noGrp="1"/>
          </p:cNvSpPr>
          <p:nvPr>
            <p:ph sz="half" idx="1"/>
          </p:nvPr>
        </p:nvSpPr>
        <p:spPr>
          <a:xfrm>
            <a:off x="941832" y="1856232"/>
            <a:ext cx="4745736" cy="4242816"/>
          </a:xfrm>
        </p:spPr>
        <p:txBody>
          <a:bodyPr>
            <a:normAutofit lnSpcReduction="10000"/>
          </a:bodyPr>
          <a:lstStyle/>
          <a:p>
            <a:pPr marL="0" indent="0">
              <a:buNone/>
            </a:pPr>
            <a:r>
              <a:rPr lang="nl-NL" sz="2400" dirty="0">
                <a:latin typeface="Abadi" panose="020B0604020104020204" pitchFamily="34" charset="0"/>
              </a:rPr>
              <a:t>Psychische gevolgen:</a:t>
            </a:r>
          </a:p>
          <a:p>
            <a:r>
              <a:rPr lang="nl-NL" sz="1700" dirty="0">
                <a:latin typeface="Abadi" panose="020B0604020104020204" pitchFamily="34" charset="0"/>
              </a:rPr>
              <a:t>Angst (voor ziekte progressie)</a:t>
            </a:r>
          </a:p>
          <a:p>
            <a:r>
              <a:rPr lang="nl-NL" sz="1700" dirty="0">
                <a:latin typeface="Abadi" panose="020B0604020104020204" pitchFamily="34" charset="0"/>
              </a:rPr>
              <a:t>Onzekerheid over de toekomst (perspectief)</a:t>
            </a:r>
          </a:p>
          <a:p>
            <a:r>
              <a:rPr lang="nl-NL" sz="1700" dirty="0">
                <a:latin typeface="Abadi" panose="020B0604020104020204" pitchFamily="34" charset="0"/>
              </a:rPr>
              <a:t>Depressie (verlies van werk, inkomen, aanzien)</a:t>
            </a:r>
          </a:p>
          <a:p>
            <a:r>
              <a:rPr lang="nl-NL" sz="1700" dirty="0">
                <a:latin typeface="Abadi" panose="020B0604020104020204" pitchFamily="34" charset="0"/>
              </a:rPr>
              <a:t>Gevoel van eenzaamheid (niemand begrijpt)</a:t>
            </a:r>
          </a:p>
          <a:p>
            <a:r>
              <a:rPr lang="nl-NL" sz="1700" dirty="0">
                <a:latin typeface="Abadi" panose="020B0604020104020204" pitchFamily="34" charset="0"/>
              </a:rPr>
              <a:t>Veranderd lichaamsbeeld </a:t>
            </a:r>
          </a:p>
          <a:p>
            <a:r>
              <a:rPr lang="nl-NL" sz="1700" dirty="0">
                <a:latin typeface="Abadi" panose="020B0604020104020204" pitchFamily="34" charset="0"/>
              </a:rPr>
              <a:t>Verlies autonomie en persoonlijke vrijheid (afhankelijkheid)</a:t>
            </a:r>
          </a:p>
          <a:p>
            <a:endParaRPr lang="nl-NL" dirty="0"/>
          </a:p>
        </p:txBody>
      </p:sp>
      <p:sp>
        <p:nvSpPr>
          <p:cNvPr id="4" name="Tijdelijke aanduiding voor inhoud 3">
            <a:extLst>
              <a:ext uri="{FF2B5EF4-FFF2-40B4-BE49-F238E27FC236}">
                <a16:creationId xmlns:a16="http://schemas.microsoft.com/office/drawing/2014/main" id="{5129D859-9D97-DEAC-9BAD-1B9FE478145E}"/>
              </a:ext>
            </a:extLst>
          </p:cNvPr>
          <p:cNvSpPr>
            <a:spLocks noGrp="1"/>
          </p:cNvSpPr>
          <p:nvPr>
            <p:ph sz="half" idx="2"/>
          </p:nvPr>
        </p:nvSpPr>
        <p:spPr>
          <a:xfrm>
            <a:off x="5980176" y="1856232"/>
            <a:ext cx="5175504" cy="4242816"/>
          </a:xfrm>
        </p:spPr>
        <p:txBody>
          <a:bodyPr>
            <a:normAutofit lnSpcReduction="10000"/>
          </a:bodyPr>
          <a:lstStyle/>
          <a:p>
            <a:r>
              <a:rPr lang="nl-NL" sz="2400" dirty="0">
                <a:latin typeface="Abadi" panose="020B0604020104020204" pitchFamily="34" charset="0"/>
              </a:rPr>
              <a:t>Relationele gevolgen:</a:t>
            </a:r>
          </a:p>
          <a:p>
            <a:r>
              <a:rPr lang="nl-NL" sz="1700" dirty="0">
                <a:latin typeface="Abadi" panose="020B0604020104020204" pitchFamily="34" charset="0"/>
              </a:rPr>
              <a:t>Complementaire relatie, verzorger of partner (ongelijkwaardigheid, dominantie).</a:t>
            </a:r>
          </a:p>
          <a:p>
            <a:r>
              <a:rPr lang="nl-NL" sz="1700" dirty="0">
                <a:latin typeface="Abadi" panose="020B0604020104020204" pitchFamily="34" charset="0"/>
              </a:rPr>
              <a:t>Communicatie problemen (niet begrepen voelen, verschillende </a:t>
            </a:r>
            <a:r>
              <a:rPr lang="nl-NL" sz="1700" dirty="0" err="1">
                <a:latin typeface="Abadi" panose="020B0604020104020204" pitchFamily="34" charset="0"/>
              </a:rPr>
              <a:t>copingen</a:t>
            </a:r>
            <a:r>
              <a:rPr lang="nl-NL" sz="1700" dirty="0">
                <a:latin typeface="Abadi" panose="020B0604020104020204" pitchFamily="34" charset="0"/>
              </a:rPr>
              <a:t>, de andere niet willen belasten).</a:t>
            </a:r>
          </a:p>
          <a:p>
            <a:r>
              <a:rPr lang="nl-NL" sz="1700" dirty="0">
                <a:latin typeface="Abadi" panose="020B0604020104020204" pitchFamily="34" charset="0"/>
              </a:rPr>
              <a:t>Negatieve relatie patronen worden uitvergroot.</a:t>
            </a:r>
          </a:p>
          <a:p>
            <a:r>
              <a:rPr lang="nl-NL" sz="1700" dirty="0">
                <a:latin typeface="Abadi" panose="020B0604020104020204" pitchFamily="34" charset="0"/>
              </a:rPr>
              <a:t>Verlies of vermindering in intimiteit (sociaal, emotioneel en fysieke intimitiet).</a:t>
            </a:r>
          </a:p>
          <a:p>
            <a:r>
              <a:rPr lang="nl-NL" sz="1700" dirty="0">
                <a:latin typeface="Abadi" panose="020B0604020104020204" pitchFamily="34" charset="0"/>
              </a:rPr>
              <a:t>Seksuele problemen </a:t>
            </a:r>
          </a:p>
          <a:p>
            <a:r>
              <a:rPr lang="nl-NL" sz="1700" dirty="0">
                <a:latin typeface="Abadi" panose="020B0604020104020204" pitchFamily="34" charset="0"/>
              </a:rPr>
              <a:t>Ziekte als alibi om seksuele relatie te beëindigen</a:t>
            </a:r>
          </a:p>
          <a:p>
            <a:r>
              <a:rPr lang="nl-NL" sz="1700" dirty="0">
                <a:latin typeface="Abadi" panose="020B0604020104020204" pitchFamily="34" charset="0"/>
              </a:rPr>
              <a:t>Alibi om relatie te beëindigen /buitenechtelijke relatie</a:t>
            </a:r>
          </a:p>
          <a:p>
            <a:endParaRPr lang="nl-NL" sz="1800" dirty="0">
              <a:latin typeface="Abadi" panose="020B0604020104020204" pitchFamily="34" charset="0"/>
            </a:endParaRPr>
          </a:p>
          <a:p>
            <a:endParaRPr lang="nl-NL" sz="2000" dirty="0">
              <a:latin typeface="Abadi" panose="020B0604020104020204" pitchFamily="34" charset="0"/>
            </a:endParaRPr>
          </a:p>
        </p:txBody>
      </p:sp>
    </p:spTree>
    <p:extLst>
      <p:ext uri="{BB962C8B-B14F-4D97-AF65-F5344CB8AC3E}">
        <p14:creationId xmlns:p14="http://schemas.microsoft.com/office/powerpoint/2010/main" val="245338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te familie kinderen ouders grootouders generatie | Premium Vector">
            <a:extLst>
              <a:ext uri="{FF2B5EF4-FFF2-40B4-BE49-F238E27FC236}">
                <a16:creationId xmlns:a16="http://schemas.microsoft.com/office/drawing/2014/main" id="{B2C5DCB0-5EFA-9093-B156-26FA7BA790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924" b="2066"/>
          <a:stretch/>
        </p:blipFill>
        <p:spPr bwMode="auto">
          <a:xfrm>
            <a:off x="2578607" y="3081528"/>
            <a:ext cx="6565393" cy="3072962"/>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8C662221-75DC-7BD8-8CA9-EA1FB5E20C96}"/>
              </a:ext>
            </a:extLst>
          </p:cNvPr>
          <p:cNvSpPr txBox="1"/>
          <p:nvPr/>
        </p:nvSpPr>
        <p:spPr>
          <a:xfrm>
            <a:off x="1222248" y="1297870"/>
            <a:ext cx="9747504" cy="1249573"/>
          </a:xfrm>
          <a:prstGeom prst="rect">
            <a:avLst/>
          </a:prstGeom>
          <a:noFill/>
        </p:spPr>
        <p:txBody>
          <a:bodyPr wrap="square">
            <a:spAutoFit/>
          </a:bodyPr>
          <a:lstStyle/>
          <a:p>
            <a:pPr marR="0" lvl="0" algn="ctr" defTabSz="914400" rtl="0" eaLnBrk="1" fontAlgn="auto" latinLnBrk="0" hangingPunct="1">
              <a:lnSpc>
                <a:spcPct val="120000"/>
              </a:lnSpc>
              <a:spcBef>
                <a:spcPts val="1000"/>
              </a:spcBef>
              <a:spcAft>
                <a:spcPts val="0"/>
              </a:spcAft>
              <a:buClrTx/>
              <a:buSzTx/>
              <a:tabLst/>
              <a:defRPr/>
            </a:pPr>
            <a:r>
              <a:rPr kumimoji="0" lang="nl-NL" sz="3200" b="1" i="1" u="none" strike="noStrike" kern="1200" cap="none" spc="0" normalizeH="0" baseline="0" noProof="0" dirty="0">
                <a:ln>
                  <a:noFill/>
                </a:ln>
                <a:effectLst/>
                <a:uLnTx/>
                <a:uFillTx/>
                <a:latin typeface="+mj-lt"/>
                <a:ea typeface="Tahoma" panose="020B0604030504040204" pitchFamily="34" charset="0"/>
                <a:cs typeface="Tahoma" panose="020B0604030504040204" pitchFamily="34" charset="0"/>
              </a:rPr>
              <a:t>Een ernstige ziekte, heb je het niet alleen en het is meer dan alleen een lichamelijke ziekte</a:t>
            </a:r>
          </a:p>
        </p:txBody>
      </p:sp>
    </p:spTree>
    <p:extLst>
      <p:ext uri="{BB962C8B-B14F-4D97-AF65-F5344CB8AC3E}">
        <p14:creationId xmlns:p14="http://schemas.microsoft.com/office/powerpoint/2010/main" val="1332499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EC50BB-03F4-09EE-637A-35DF05159765}"/>
              </a:ext>
            </a:extLst>
          </p:cNvPr>
          <p:cNvSpPr>
            <a:spLocks noGrp="1"/>
          </p:cNvSpPr>
          <p:nvPr>
            <p:ph type="title"/>
          </p:nvPr>
        </p:nvSpPr>
        <p:spPr>
          <a:xfrm>
            <a:off x="2002536" y="912534"/>
            <a:ext cx="5971032" cy="459066"/>
          </a:xfrm>
        </p:spPr>
        <p:txBody>
          <a:bodyPr anchor="t">
            <a:normAutofit fontScale="90000"/>
          </a:bodyPr>
          <a:lstStyle/>
          <a:p>
            <a:pPr algn="ctr"/>
            <a:r>
              <a:rPr lang="en-US" sz="3100" i="1" dirty="0" err="1">
                <a:ea typeface="Tahoma" panose="020B0604030504040204" pitchFamily="34" charset="0"/>
                <a:cs typeface="Tahoma" panose="020B0604030504040204" pitchFamily="34" charset="0"/>
              </a:rPr>
              <a:t>Systeem</a:t>
            </a:r>
            <a:r>
              <a:rPr lang="en-US" sz="3100" i="1" dirty="0">
                <a:ea typeface="Tahoma" panose="020B0604030504040204" pitchFamily="34" charset="0"/>
                <a:cs typeface="Tahoma" panose="020B0604030504040204" pitchFamily="34" charset="0"/>
              </a:rPr>
              <a:t> (</a:t>
            </a:r>
            <a:r>
              <a:rPr lang="en-US" sz="3100" i="1" dirty="0" err="1">
                <a:ea typeface="Tahoma" panose="020B0604030504040204" pitchFamily="34" charset="0"/>
                <a:cs typeface="Tahoma" panose="020B0604030504040204" pitchFamily="34" charset="0"/>
              </a:rPr>
              <a:t>gezin,partnerrelatie</a:t>
            </a:r>
            <a:r>
              <a:rPr lang="en-US" sz="3100" i="1" dirty="0">
                <a:ea typeface="Tahoma" panose="020B0604030504040204" pitchFamily="34" charset="0"/>
                <a:cs typeface="Tahoma" panose="020B0604030504040204" pitchFamily="34" charset="0"/>
              </a:rPr>
              <a:t>)</a:t>
            </a:r>
            <a:endParaRPr lang="nl-NL" sz="3100" i="1" dirty="0">
              <a:ea typeface="Tahoma" panose="020B0604030504040204" pitchFamily="34" charset="0"/>
              <a:cs typeface="Tahoma" panose="020B0604030504040204" pitchFamily="34" charset="0"/>
            </a:endParaRPr>
          </a:p>
        </p:txBody>
      </p:sp>
      <p:sp>
        <p:nvSpPr>
          <p:cNvPr id="3" name="Tijdelijke aanduiding voor inhoud 2">
            <a:extLst>
              <a:ext uri="{FF2B5EF4-FFF2-40B4-BE49-F238E27FC236}">
                <a16:creationId xmlns:a16="http://schemas.microsoft.com/office/drawing/2014/main" id="{6423346C-5AF8-AEC5-12AE-463CF73D7A69}"/>
              </a:ext>
            </a:extLst>
          </p:cNvPr>
          <p:cNvSpPr>
            <a:spLocks noGrp="1"/>
          </p:cNvSpPr>
          <p:nvPr>
            <p:ph idx="1"/>
          </p:nvPr>
        </p:nvSpPr>
        <p:spPr>
          <a:xfrm>
            <a:off x="996696" y="1746504"/>
            <a:ext cx="7379207" cy="4370832"/>
          </a:xfrm>
        </p:spPr>
        <p:txBody>
          <a:bodyPr>
            <a:normAutofit/>
          </a:bodyPr>
          <a:lstStyle/>
          <a:p>
            <a:pPr>
              <a:lnSpc>
                <a:spcPct val="110000"/>
              </a:lnSpc>
            </a:pPr>
            <a:endParaRPr lang="nl-NL" sz="1600" dirty="0">
              <a:latin typeface="Tahoma" panose="020B0604030504040204" pitchFamily="34" charset="0"/>
              <a:ea typeface="Tahoma" panose="020B0604030504040204" pitchFamily="34" charset="0"/>
              <a:cs typeface="Tahoma" panose="020B0604030504040204" pitchFamily="34" charset="0"/>
            </a:endParaRPr>
          </a:p>
          <a:p>
            <a:pPr>
              <a:lnSpc>
                <a:spcPct val="110000"/>
              </a:lnSpc>
            </a:pPr>
            <a:r>
              <a:rPr lang="nl-NL" sz="1800" dirty="0">
                <a:latin typeface="Abadi" panose="020B0604020104020204" pitchFamily="34" charset="0"/>
                <a:ea typeface="Tahoma" panose="020B0604030504040204" pitchFamily="34" charset="0"/>
                <a:cs typeface="Tahoma" panose="020B0604030504040204" pitchFamily="34" charset="0"/>
              </a:rPr>
              <a:t>Wij maken allemaal deel uit van vele grote en kleine systemen waarin we elkaar voortdurend wederzijds beïnvloeden. </a:t>
            </a:r>
          </a:p>
          <a:p>
            <a:pPr>
              <a:lnSpc>
                <a:spcPct val="110000"/>
              </a:lnSpc>
            </a:pPr>
            <a:endParaRPr lang="nl-NL" sz="1800" dirty="0">
              <a:latin typeface="Abadi" panose="020B0604020104020204" pitchFamily="34" charset="0"/>
              <a:ea typeface="Tahoma" panose="020B0604030504040204" pitchFamily="34" charset="0"/>
              <a:cs typeface="Tahoma" panose="020B0604030504040204" pitchFamily="34" charset="0"/>
            </a:endParaRPr>
          </a:p>
          <a:p>
            <a:pPr>
              <a:lnSpc>
                <a:spcPct val="110000"/>
              </a:lnSpc>
            </a:pPr>
            <a:r>
              <a:rPr lang="nl-NL" sz="1800" dirty="0">
                <a:latin typeface="Abadi" panose="020B0604020104020204" pitchFamily="34" charset="0"/>
                <a:ea typeface="Tahoma" panose="020B0604030504040204" pitchFamily="34" charset="0"/>
                <a:cs typeface="Tahoma" panose="020B0604030504040204" pitchFamily="34" charset="0"/>
              </a:rPr>
              <a:t>Mensen hebben volgens de intergenerationele gezinstherapie elkaar nodig om te bestaan, en het menselijk functioneren is beïnvloed door de onderlinge verantwoordelijkheid en loyaliteiten.</a:t>
            </a:r>
          </a:p>
          <a:p>
            <a:pPr>
              <a:lnSpc>
                <a:spcPct val="110000"/>
              </a:lnSpc>
            </a:pPr>
            <a:endParaRPr lang="nl-NL" sz="1800" dirty="0">
              <a:latin typeface="Abadi" panose="020B0604020104020204" pitchFamily="34" charset="0"/>
              <a:ea typeface="Tahoma" panose="020B0604030504040204" pitchFamily="34" charset="0"/>
              <a:cs typeface="Tahoma" panose="020B0604030504040204" pitchFamily="34" charset="0"/>
            </a:endParaRPr>
          </a:p>
          <a:p>
            <a:pPr>
              <a:lnSpc>
                <a:spcPct val="110000"/>
              </a:lnSpc>
            </a:pPr>
            <a:r>
              <a:rPr lang="nl-NL" sz="1800" dirty="0">
                <a:latin typeface="Abadi" panose="020B0604020104020204" pitchFamily="34" charset="0"/>
                <a:ea typeface="Tahoma" panose="020B0604030504040204" pitchFamily="34" charset="0"/>
                <a:cs typeface="Tahoma" panose="020B0604030504040204" pitchFamily="34" charset="0"/>
              </a:rPr>
              <a:t>Een individu kan volgens de Martin </a:t>
            </a:r>
            <a:r>
              <a:rPr lang="nl-NL" sz="1800" dirty="0" err="1">
                <a:latin typeface="Abadi" panose="020B0604020104020204" pitchFamily="34" charset="0"/>
                <a:ea typeface="Tahoma" panose="020B0604030504040204" pitchFamily="34" charset="0"/>
                <a:cs typeface="Tahoma" panose="020B0604030504040204" pitchFamily="34" charset="0"/>
              </a:rPr>
              <a:t>Buber</a:t>
            </a:r>
            <a:r>
              <a:rPr lang="nl-NL" sz="1800" dirty="0">
                <a:latin typeface="Abadi" panose="020B0604020104020204" pitchFamily="34" charset="0"/>
                <a:ea typeface="Tahoma" panose="020B0604030504040204" pitchFamily="34" charset="0"/>
                <a:cs typeface="Tahoma" panose="020B0604030504040204" pitchFamily="34" charset="0"/>
              </a:rPr>
              <a:t> alleen in de dialoog met anderen een volledig mens worden.</a:t>
            </a:r>
          </a:p>
          <a:p>
            <a:pPr marL="0" indent="0">
              <a:lnSpc>
                <a:spcPct val="110000"/>
              </a:lnSpc>
              <a:buNone/>
            </a:pPr>
            <a:endParaRPr lang="nl-NL" sz="1600" dirty="0">
              <a:latin typeface="Tahoma" panose="020B0604030504040204" pitchFamily="34" charset="0"/>
              <a:ea typeface="Tahoma" panose="020B0604030504040204" pitchFamily="34" charset="0"/>
              <a:cs typeface="Tahoma" panose="020B0604030504040204" pitchFamily="34" charset="0"/>
            </a:endParaRPr>
          </a:p>
          <a:p>
            <a:pPr marL="0" indent="0">
              <a:lnSpc>
                <a:spcPct val="110000"/>
              </a:lnSpc>
              <a:buNone/>
            </a:pPr>
            <a:endParaRPr lang="nl-NL" sz="1600" dirty="0">
              <a:latin typeface="Tahoma" panose="020B0604030504040204" pitchFamily="34" charset="0"/>
              <a:ea typeface="Tahoma" panose="020B0604030504040204" pitchFamily="34" charset="0"/>
              <a:cs typeface="Tahoma" panose="020B0604030504040204" pitchFamily="34" charset="0"/>
            </a:endParaRPr>
          </a:p>
          <a:p>
            <a:pPr marL="0" indent="0">
              <a:lnSpc>
                <a:spcPct val="110000"/>
              </a:lnSpc>
              <a:buNone/>
            </a:pPr>
            <a:endParaRPr lang="nl-NL" sz="1300" dirty="0"/>
          </a:p>
        </p:txBody>
      </p:sp>
      <p:pic>
        <p:nvPicPr>
          <p:cNvPr id="5" name="Picture 4" descr="Eén in een menigte">
            <a:extLst>
              <a:ext uri="{FF2B5EF4-FFF2-40B4-BE49-F238E27FC236}">
                <a16:creationId xmlns:a16="http://schemas.microsoft.com/office/drawing/2014/main" id="{C225BD2F-C399-94E6-2921-980C231B816E}"/>
              </a:ext>
            </a:extLst>
          </p:cNvPr>
          <p:cNvPicPr>
            <a:picLocks noChangeAspect="1"/>
          </p:cNvPicPr>
          <p:nvPr/>
        </p:nvPicPr>
        <p:blipFill rotWithShape="1">
          <a:blip r:embed="rId2"/>
          <a:srcRect l="13416" r="5225"/>
          <a:stretch/>
        </p:blipFill>
        <p:spPr>
          <a:xfrm>
            <a:off x="8686800" y="10"/>
            <a:ext cx="3505200" cy="6857990"/>
          </a:xfrm>
          <a:prstGeom prst="rect">
            <a:avLst/>
          </a:prstGeom>
        </p:spPr>
      </p:pic>
    </p:spTree>
    <p:extLst>
      <p:ext uri="{BB962C8B-B14F-4D97-AF65-F5344CB8AC3E}">
        <p14:creationId xmlns:p14="http://schemas.microsoft.com/office/powerpoint/2010/main" val="112368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9592D5-968A-895D-C063-8EE243593A69}"/>
              </a:ext>
            </a:extLst>
          </p:cNvPr>
          <p:cNvSpPr>
            <a:spLocks noGrp="1"/>
          </p:cNvSpPr>
          <p:nvPr>
            <p:ph type="title"/>
          </p:nvPr>
        </p:nvSpPr>
        <p:spPr>
          <a:xfrm>
            <a:off x="2808168" y="987552"/>
            <a:ext cx="4598472" cy="505719"/>
          </a:xfrm>
        </p:spPr>
        <p:txBody>
          <a:bodyPr anchor="t">
            <a:normAutofit fontScale="90000"/>
          </a:bodyPr>
          <a:lstStyle/>
          <a:p>
            <a:pPr algn="ctr"/>
            <a:r>
              <a:rPr lang="en-US" sz="2800" i="1" dirty="0" err="1">
                <a:ea typeface="Tahoma" panose="020B0604030504040204" pitchFamily="34" charset="0"/>
                <a:cs typeface="Tahoma" panose="020B0604030504040204" pitchFamily="34" charset="0"/>
              </a:rPr>
              <a:t>PartnerRelatie</a:t>
            </a:r>
            <a:r>
              <a:rPr lang="en-US" sz="2800" i="1" dirty="0">
                <a:ea typeface="Tahoma" panose="020B0604030504040204" pitchFamily="34" charset="0"/>
                <a:cs typeface="Tahoma" panose="020B0604030504040204" pitchFamily="34" charset="0"/>
              </a:rPr>
              <a:t> (</a:t>
            </a:r>
            <a:r>
              <a:rPr lang="en-US" sz="2800" i="1" dirty="0" err="1">
                <a:ea typeface="Tahoma" panose="020B0604030504040204" pitchFamily="34" charset="0"/>
                <a:cs typeface="Tahoma" panose="020B0604030504040204" pitchFamily="34" charset="0"/>
              </a:rPr>
              <a:t>Differentiatie</a:t>
            </a:r>
            <a:r>
              <a:rPr lang="en-US" sz="2800" i="1" dirty="0">
                <a:ea typeface="Tahoma" panose="020B0604030504040204" pitchFamily="34" charset="0"/>
                <a:cs typeface="Tahoma" panose="020B0604030504040204" pitchFamily="34" charset="0"/>
              </a:rPr>
              <a:t>) </a:t>
            </a:r>
            <a:endParaRPr lang="nl-NL" sz="2800" i="1" dirty="0">
              <a:ea typeface="Tahoma" panose="020B0604030504040204" pitchFamily="34" charset="0"/>
              <a:cs typeface="Tahoma" panose="020B0604030504040204" pitchFamily="34" charset="0"/>
            </a:endParaRPr>
          </a:p>
        </p:txBody>
      </p:sp>
      <p:sp>
        <p:nvSpPr>
          <p:cNvPr id="3" name="Tijdelijke aanduiding voor inhoud 2">
            <a:extLst>
              <a:ext uri="{FF2B5EF4-FFF2-40B4-BE49-F238E27FC236}">
                <a16:creationId xmlns:a16="http://schemas.microsoft.com/office/drawing/2014/main" id="{72F8E157-E530-3B0E-D6AD-DA947A9A9C82}"/>
              </a:ext>
            </a:extLst>
          </p:cNvPr>
          <p:cNvSpPr>
            <a:spLocks noGrp="1"/>
          </p:cNvSpPr>
          <p:nvPr>
            <p:ph idx="1"/>
          </p:nvPr>
        </p:nvSpPr>
        <p:spPr>
          <a:xfrm>
            <a:off x="914039" y="1700784"/>
            <a:ext cx="8222137" cy="4306824"/>
          </a:xfrm>
        </p:spPr>
        <p:txBody>
          <a:bodyPr>
            <a:normAutofit/>
          </a:bodyPr>
          <a:lstStyle/>
          <a:p>
            <a:pPr>
              <a:lnSpc>
                <a:spcPct val="110000"/>
              </a:lnSpc>
            </a:pPr>
            <a:r>
              <a:rPr lang="en-US" sz="1800" dirty="0" err="1">
                <a:latin typeface="Abadi" panose="020B0604020104020204" pitchFamily="34" charset="0"/>
                <a:ea typeface="Tahoma" panose="020B0604030504040204" pitchFamily="34" charset="0"/>
                <a:cs typeface="Tahoma" panose="020B0604030504040204" pitchFamily="34" charset="0"/>
              </a:rPr>
              <a:t>Volgens</a:t>
            </a:r>
            <a:r>
              <a:rPr lang="en-US" sz="1800" dirty="0">
                <a:latin typeface="Abadi" panose="020B0604020104020204" pitchFamily="34" charset="0"/>
                <a:ea typeface="Tahoma" panose="020B0604030504040204" pitchFamily="34" charset="0"/>
                <a:cs typeface="Tahoma" panose="020B0604030504040204" pitchFamily="34" charset="0"/>
              </a:rPr>
              <a:t> Murray Bowen </a:t>
            </a:r>
            <a:r>
              <a:rPr lang="nl-NL" sz="1800" dirty="0">
                <a:latin typeface="Abadi" panose="020B0604020104020204" pitchFamily="34" charset="0"/>
                <a:ea typeface="Tahoma" panose="020B0604030504040204" pitchFamily="34" charset="0"/>
                <a:cs typeface="Tahoma" panose="020B0604030504040204" pitchFamily="34" charset="0"/>
              </a:rPr>
              <a:t>het samenspel tussen `individualiteit` en `samenzijn` speelt een belangrijke rol in iedere emotionele relatie. </a:t>
            </a:r>
          </a:p>
          <a:p>
            <a:pPr marL="0" indent="0">
              <a:lnSpc>
                <a:spcPct val="110000"/>
              </a:lnSpc>
              <a:buNone/>
            </a:pPr>
            <a:endParaRPr lang="nl-NL" sz="1800" dirty="0">
              <a:latin typeface="Abadi" panose="020B0604020104020204" pitchFamily="34" charset="0"/>
              <a:ea typeface="Tahoma" panose="020B0604030504040204" pitchFamily="34" charset="0"/>
              <a:cs typeface="Tahoma" panose="020B0604030504040204" pitchFamily="34" charset="0"/>
            </a:endParaRPr>
          </a:p>
          <a:p>
            <a:pPr>
              <a:lnSpc>
                <a:spcPct val="110000"/>
              </a:lnSpc>
            </a:pPr>
            <a:r>
              <a:rPr lang="nl-NL" sz="1800" u="sng" dirty="0">
                <a:solidFill>
                  <a:srgbClr val="FF0000"/>
                </a:solidFill>
                <a:latin typeface="Abadi" panose="020B0604020104020204" pitchFamily="34" charset="0"/>
                <a:ea typeface="Tahoma" panose="020B0604030504040204" pitchFamily="34" charset="0"/>
                <a:cs typeface="Tahoma" panose="020B0604030504040204" pitchFamily="34" charset="0"/>
              </a:rPr>
              <a:t>Individualiteit</a:t>
            </a:r>
            <a:r>
              <a:rPr lang="nl-NL" sz="1800" dirty="0">
                <a:solidFill>
                  <a:srgbClr val="FF0000"/>
                </a:solidFill>
                <a:latin typeface="Abadi" panose="020B0604020104020204" pitchFamily="34" charset="0"/>
                <a:ea typeface="Tahoma" panose="020B0604030504040204" pitchFamily="34" charset="0"/>
                <a:cs typeface="Tahoma" panose="020B0604030504040204" pitchFamily="34" charset="0"/>
              </a:rPr>
              <a:t> </a:t>
            </a:r>
            <a:r>
              <a:rPr lang="nl-NL" sz="1800" dirty="0">
                <a:latin typeface="Abadi" panose="020B0604020104020204" pitchFamily="34" charset="0"/>
                <a:ea typeface="Tahoma" panose="020B0604030504040204" pitchFamily="34" charset="0"/>
                <a:cs typeface="Tahoma" panose="020B0604030504040204" pitchFamily="34" charset="0"/>
              </a:rPr>
              <a:t>verwijst naar de kracht om onafhankelijk en ``anders`` te zijn, om voor zichzelf te denken, te voelen en te handelen, zonder dat men zich afvraagt of de andere ook zo voelt, denkt en handelt.</a:t>
            </a:r>
          </a:p>
          <a:p>
            <a:pPr marL="0" indent="0">
              <a:lnSpc>
                <a:spcPct val="110000"/>
              </a:lnSpc>
              <a:buNone/>
            </a:pPr>
            <a:endParaRPr lang="nl-NL" sz="1800" dirty="0">
              <a:latin typeface="Abadi" panose="020B0604020104020204" pitchFamily="34" charset="0"/>
              <a:ea typeface="Tahoma" panose="020B0604030504040204" pitchFamily="34" charset="0"/>
              <a:cs typeface="Tahoma" panose="020B0604030504040204" pitchFamily="34" charset="0"/>
            </a:endParaRPr>
          </a:p>
          <a:p>
            <a:pPr>
              <a:lnSpc>
                <a:spcPct val="110000"/>
              </a:lnSpc>
            </a:pPr>
            <a:r>
              <a:rPr lang="nl-NL" sz="1800" u="sng" dirty="0">
                <a:solidFill>
                  <a:srgbClr val="7030A0"/>
                </a:solidFill>
                <a:latin typeface="Abadi" panose="020B0604020104020204" pitchFamily="34" charset="0"/>
                <a:ea typeface="Tahoma" panose="020B0604030504040204" pitchFamily="34" charset="0"/>
                <a:cs typeface="Tahoma" panose="020B0604030504040204" pitchFamily="34" charset="0"/>
              </a:rPr>
              <a:t>Samenzijn</a:t>
            </a:r>
            <a:r>
              <a:rPr lang="nl-NL" sz="1800" dirty="0">
                <a:latin typeface="Abadi" panose="020B0604020104020204" pitchFamily="34" charset="0"/>
                <a:ea typeface="Tahoma" panose="020B0604030504040204" pitchFamily="34" charset="0"/>
                <a:cs typeface="Tahoma" panose="020B0604030504040204" pitchFamily="34" charset="0"/>
              </a:rPr>
              <a:t> verwijst naar het tegengestelde, namelijk de kracht om afhankelijk, verbonden en samen te zijn. </a:t>
            </a:r>
          </a:p>
          <a:p>
            <a:pPr marL="0" indent="0">
              <a:lnSpc>
                <a:spcPct val="110000"/>
              </a:lnSpc>
              <a:buNone/>
            </a:pPr>
            <a:endParaRPr lang="nl-NL" sz="1600" i="1" dirty="0">
              <a:latin typeface="Abadi" panose="020B0604020104020204" pitchFamily="34" charset="0"/>
              <a:ea typeface="Tahoma" panose="020B0604030504040204" pitchFamily="34" charset="0"/>
              <a:cs typeface="Tahoma" panose="020B0604030504040204" pitchFamily="34" charset="0"/>
            </a:endParaRPr>
          </a:p>
          <a:p>
            <a:pPr marL="0" indent="0" algn="ctr">
              <a:lnSpc>
                <a:spcPct val="110000"/>
              </a:lnSpc>
              <a:buNone/>
            </a:pPr>
            <a:r>
              <a:rPr lang="nl-NL" sz="1800" b="1" i="1" dirty="0">
                <a:solidFill>
                  <a:srgbClr val="0070C0"/>
                </a:solidFill>
                <a:latin typeface="Abadi" panose="020B0604020104020204" pitchFamily="34" charset="0"/>
                <a:ea typeface="Tahoma" panose="020B0604030504040204" pitchFamily="34" charset="0"/>
                <a:cs typeface="Tahoma" panose="020B0604030504040204" pitchFamily="34" charset="0"/>
              </a:rPr>
              <a:t>Een balans tussen beide krachten zorgt voor een rustige relatie</a:t>
            </a:r>
          </a:p>
          <a:p>
            <a:pPr marL="0" indent="0">
              <a:lnSpc>
                <a:spcPct val="110000"/>
              </a:lnSpc>
              <a:buNone/>
            </a:pPr>
            <a:endParaRPr lang="nl-NL"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10000"/>
              </a:lnSpc>
              <a:buNone/>
            </a:pPr>
            <a:endParaRPr lang="nl-NL" sz="1000" dirty="0">
              <a:latin typeface="Tahoma" panose="020B0604030504040204" pitchFamily="34" charset="0"/>
              <a:ea typeface="Tahoma" panose="020B0604030504040204" pitchFamily="34" charset="0"/>
              <a:cs typeface="Tahoma" panose="020B0604030504040204" pitchFamily="34" charset="0"/>
            </a:endParaRPr>
          </a:p>
          <a:p>
            <a:pPr marL="0" indent="0">
              <a:lnSpc>
                <a:spcPct val="110000"/>
              </a:lnSpc>
              <a:buNone/>
            </a:pPr>
            <a:endParaRPr lang="nl-NL" sz="1000" dirty="0"/>
          </a:p>
        </p:txBody>
      </p:sp>
      <p:pic>
        <p:nvPicPr>
          <p:cNvPr id="5" name="Picture 4">
            <a:extLst>
              <a:ext uri="{FF2B5EF4-FFF2-40B4-BE49-F238E27FC236}">
                <a16:creationId xmlns:a16="http://schemas.microsoft.com/office/drawing/2014/main" id="{BEEBF499-A550-1938-8C14-8146EF527AFD}"/>
              </a:ext>
            </a:extLst>
          </p:cNvPr>
          <p:cNvPicPr>
            <a:picLocks noChangeAspect="1"/>
          </p:cNvPicPr>
          <p:nvPr/>
        </p:nvPicPr>
        <p:blipFill rotWithShape="1">
          <a:blip r:embed="rId2"/>
          <a:srcRect l="37915" r="1066"/>
          <a:stretch/>
        </p:blipFill>
        <p:spPr>
          <a:xfrm>
            <a:off x="9363456" y="10"/>
            <a:ext cx="2828544" cy="6857990"/>
          </a:xfrm>
          <a:prstGeom prst="rect">
            <a:avLst/>
          </a:prstGeom>
        </p:spPr>
      </p:pic>
    </p:spTree>
    <p:extLst>
      <p:ext uri="{BB962C8B-B14F-4D97-AF65-F5344CB8AC3E}">
        <p14:creationId xmlns:p14="http://schemas.microsoft.com/office/powerpoint/2010/main" val="379740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9592D5-968A-895D-C063-8EE243593A69}"/>
              </a:ext>
            </a:extLst>
          </p:cNvPr>
          <p:cNvSpPr>
            <a:spLocks noGrp="1"/>
          </p:cNvSpPr>
          <p:nvPr>
            <p:ph type="title"/>
          </p:nvPr>
        </p:nvSpPr>
        <p:spPr>
          <a:xfrm>
            <a:off x="5164758" y="915857"/>
            <a:ext cx="4563883" cy="448776"/>
          </a:xfrm>
        </p:spPr>
        <p:txBody>
          <a:bodyPr anchor="b">
            <a:normAutofit fontScale="90000"/>
          </a:bodyPr>
          <a:lstStyle/>
          <a:p>
            <a:pPr algn="ctr"/>
            <a:r>
              <a:rPr lang="en-US" sz="2800" i="1" dirty="0" err="1">
                <a:ea typeface="Tahoma" panose="020B0604030504040204" pitchFamily="34" charset="0"/>
                <a:cs typeface="Tahoma" panose="020B0604030504040204" pitchFamily="34" charset="0"/>
              </a:rPr>
              <a:t>PartnerRelatie</a:t>
            </a:r>
            <a:r>
              <a:rPr lang="en-US" sz="2800" i="1" dirty="0">
                <a:ea typeface="Tahoma" panose="020B0604030504040204" pitchFamily="34" charset="0"/>
                <a:cs typeface="Tahoma" panose="020B0604030504040204" pitchFamily="34" charset="0"/>
              </a:rPr>
              <a:t> (</a:t>
            </a:r>
            <a:r>
              <a:rPr lang="en-US" sz="2800" i="1" dirty="0" err="1">
                <a:ea typeface="Tahoma" panose="020B0604030504040204" pitchFamily="34" charset="0"/>
                <a:cs typeface="Tahoma" panose="020B0604030504040204" pitchFamily="34" charset="0"/>
              </a:rPr>
              <a:t>Hechting</a:t>
            </a:r>
            <a:r>
              <a:rPr lang="en-US" sz="2800" i="1" dirty="0">
                <a:ea typeface="Tahoma" panose="020B0604030504040204" pitchFamily="34" charset="0"/>
                <a:cs typeface="Tahoma" panose="020B0604030504040204" pitchFamily="34" charset="0"/>
              </a:rPr>
              <a:t>)</a:t>
            </a:r>
            <a:endParaRPr lang="nl-NL" sz="2800" i="1" dirty="0">
              <a:ea typeface="Tahoma" panose="020B0604030504040204" pitchFamily="34" charset="0"/>
              <a:cs typeface="Tahoma" panose="020B0604030504040204" pitchFamily="34" charset="0"/>
            </a:endParaRPr>
          </a:p>
        </p:txBody>
      </p:sp>
      <p:pic>
        <p:nvPicPr>
          <p:cNvPr id="12" name="Picture 4" descr="Grote groep skydivers in de lucht">
            <a:extLst>
              <a:ext uri="{FF2B5EF4-FFF2-40B4-BE49-F238E27FC236}">
                <a16:creationId xmlns:a16="http://schemas.microsoft.com/office/drawing/2014/main" id="{AC87A621-831C-A7BB-F9F8-F3A82A451FA0}"/>
              </a:ext>
            </a:extLst>
          </p:cNvPr>
          <p:cNvPicPr>
            <a:picLocks noChangeAspect="1"/>
          </p:cNvPicPr>
          <p:nvPr/>
        </p:nvPicPr>
        <p:blipFill rotWithShape="1">
          <a:blip r:embed="rId2"/>
          <a:srcRect l="21028" r="19861"/>
          <a:stretch/>
        </p:blipFill>
        <p:spPr>
          <a:xfrm>
            <a:off x="21" y="10"/>
            <a:ext cx="2944347" cy="6857990"/>
          </a:xfrm>
          <a:prstGeom prst="rect">
            <a:avLst/>
          </a:prstGeom>
        </p:spPr>
      </p:pic>
      <p:sp>
        <p:nvSpPr>
          <p:cNvPr id="3" name="Tijdelijke aanduiding voor inhoud 2">
            <a:extLst>
              <a:ext uri="{FF2B5EF4-FFF2-40B4-BE49-F238E27FC236}">
                <a16:creationId xmlns:a16="http://schemas.microsoft.com/office/drawing/2014/main" id="{72F8E157-E530-3B0E-D6AD-DA947A9A9C82}"/>
              </a:ext>
            </a:extLst>
          </p:cNvPr>
          <p:cNvSpPr>
            <a:spLocks noGrp="1"/>
          </p:cNvSpPr>
          <p:nvPr>
            <p:ph idx="1"/>
          </p:nvPr>
        </p:nvSpPr>
        <p:spPr>
          <a:xfrm>
            <a:off x="3191257" y="1499616"/>
            <a:ext cx="8001000" cy="4768662"/>
          </a:xfrm>
        </p:spPr>
        <p:txBody>
          <a:bodyPr>
            <a:noAutofit/>
          </a:bodyPr>
          <a:lstStyle/>
          <a:p>
            <a:pPr marL="0" indent="0">
              <a:lnSpc>
                <a:spcPct val="110000"/>
              </a:lnSpc>
              <a:buNone/>
            </a:pPr>
            <a:endParaRPr lang="nl-NL" sz="1600" dirty="0">
              <a:solidFill>
                <a:srgbClr val="7030A0"/>
              </a:solidFill>
              <a:latin typeface="Tahoma" panose="020B0604030504040204" pitchFamily="34" charset="0"/>
              <a:ea typeface="Tahoma" panose="020B0604030504040204" pitchFamily="34" charset="0"/>
              <a:cs typeface="Tahoma" panose="020B0604030504040204" pitchFamily="34" charset="0"/>
            </a:endParaRPr>
          </a:p>
          <a:p>
            <a:pPr>
              <a:lnSpc>
                <a:spcPct val="110000"/>
              </a:lnSpc>
            </a:pPr>
            <a:r>
              <a:rPr lang="nl-NL" sz="1800" dirty="0">
                <a:latin typeface="Abadi" panose="020B0604020104020204" pitchFamily="34" charset="0"/>
                <a:ea typeface="Tahoma" panose="020B0604030504040204" pitchFamily="34" charset="0"/>
                <a:cs typeface="Tahoma" panose="020B0604030504040204" pitchFamily="34" charset="0"/>
              </a:rPr>
              <a:t>Er is sprake van gehechtheid als een kind of een volwassene sterk geneigd is om nabijheid tot of contact met een specifieke persoon te zoeken in situaties van angst, vermoeidheid, spanning of ziekte. </a:t>
            </a:r>
            <a:r>
              <a:rPr lang="nl-NL" sz="1800" dirty="0">
                <a:solidFill>
                  <a:srgbClr val="0070C0"/>
                </a:solidFill>
                <a:latin typeface="Abadi" panose="020B0604020104020204" pitchFamily="34" charset="0"/>
                <a:ea typeface="Tahoma" panose="020B0604030504040204" pitchFamily="34" charset="0"/>
                <a:cs typeface="Tahoma" panose="020B0604030504040204" pitchFamily="34" charset="0"/>
              </a:rPr>
              <a:t>Veilig</a:t>
            </a:r>
            <a:r>
              <a:rPr lang="nl-NL" sz="1800" dirty="0">
                <a:latin typeface="Abadi" panose="020B0604020104020204" pitchFamily="34" charset="0"/>
                <a:ea typeface="Tahoma" panose="020B0604030504040204" pitchFamily="34" charset="0"/>
                <a:cs typeface="Tahoma" panose="020B0604030504040204" pitchFamily="34" charset="0"/>
              </a:rPr>
              <a:t> en </a:t>
            </a:r>
            <a:r>
              <a:rPr lang="nl-NL" sz="1800" dirty="0">
                <a:solidFill>
                  <a:srgbClr val="FF0000"/>
                </a:solidFill>
                <a:latin typeface="Abadi" panose="020B0604020104020204" pitchFamily="34" charset="0"/>
                <a:ea typeface="Tahoma" panose="020B0604030504040204" pitchFamily="34" charset="0"/>
                <a:cs typeface="Tahoma" panose="020B0604030504040204" pitchFamily="34" charset="0"/>
              </a:rPr>
              <a:t>Onveilige</a:t>
            </a:r>
            <a:r>
              <a:rPr lang="nl-NL" sz="1800" dirty="0">
                <a:latin typeface="Abadi" panose="020B0604020104020204" pitchFamily="34" charset="0"/>
                <a:ea typeface="Tahoma" panose="020B0604030504040204" pitchFamily="34" charset="0"/>
                <a:cs typeface="Tahoma" panose="020B0604030504040204" pitchFamily="34" charset="0"/>
              </a:rPr>
              <a:t> hechting.</a:t>
            </a:r>
          </a:p>
          <a:p>
            <a:pPr>
              <a:lnSpc>
                <a:spcPct val="110000"/>
              </a:lnSpc>
            </a:pPr>
            <a:r>
              <a:rPr lang="nl-NL" sz="1800" dirty="0">
                <a:solidFill>
                  <a:srgbClr val="0070C0"/>
                </a:solidFill>
                <a:latin typeface="Abadi" panose="020B0604020104020204" pitchFamily="34" charset="0"/>
                <a:ea typeface="Tahoma" panose="020B0604030504040204" pitchFamily="34" charset="0"/>
                <a:cs typeface="Tahoma" panose="020B0604030504040204" pitchFamily="34" charset="0"/>
              </a:rPr>
              <a:t>Veilig</a:t>
            </a:r>
            <a:r>
              <a:rPr lang="nl-NL" sz="1800" dirty="0">
                <a:latin typeface="Abadi" panose="020B0604020104020204" pitchFamily="34" charset="0"/>
                <a:ea typeface="Tahoma" panose="020B0604030504040204" pitchFamily="34" charset="0"/>
                <a:cs typeface="Tahoma" panose="020B0604030504040204" pitchFamily="34" charset="0"/>
              </a:rPr>
              <a:t> gehechte partners hebben een stevig gevoel van zelfwaarde en verwachten emotionele beschikbaarheid (afhankelijkheid) en zijn responsief. </a:t>
            </a:r>
          </a:p>
          <a:p>
            <a:pPr>
              <a:lnSpc>
                <a:spcPct val="110000"/>
              </a:lnSpc>
            </a:pPr>
            <a:r>
              <a:rPr lang="nl-NL" sz="1800" dirty="0">
                <a:latin typeface="Abadi" panose="020B0604020104020204" pitchFamily="34" charset="0"/>
                <a:ea typeface="Tahoma" panose="020B0604030504040204" pitchFamily="34" charset="0"/>
                <a:cs typeface="Tahoma" panose="020B0604030504040204" pitchFamily="34" charset="0"/>
              </a:rPr>
              <a:t>Emotionele afhankelijkheid is een normale, volwassen nood, die leidt naar groei. Emotionele afhankelijkheid in de zin van het durven uiten van het verlangen naar verbinding op momenten dat dit niet voelbaar is. </a:t>
            </a:r>
          </a:p>
          <a:p>
            <a:pPr>
              <a:lnSpc>
                <a:spcPct val="110000"/>
              </a:lnSpc>
            </a:pPr>
            <a:r>
              <a:rPr lang="nl-NL" sz="1800" dirty="0">
                <a:solidFill>
                  <a:srgbClr val="FF0000"/>
                </a:solidFill>
                <a:latin typeface="Abadi" panose="020B0604020104020204" pitchFamily="34" charset="0"/>
                <a:ea typeface="Tahoma" panose="020B0604030504040204" pitchFamily="34" charset="0"/>
                <a:cs typeface="Tahoma" panose="020B0604030504040204" pitchFamily="34" charset="0"/>
              </a:rPr>
              <a:t>Onveilig</a:t>
            </a:r>
            <a:r>
              <a:rPr lang="nl-NL" sz="1800" dirty="0">
                <a:latin typeface="Abadi" panose="020B0604020104020204" pitchFamily="34" charset="0"/>
                <a:ea typeface="Tahoma" panose="020B0604030504040204" pitchFamily="34" charset="0"/>
                <a:cs typeface="Tahoma" panose="020B0604030504040204" pitchFamily="34" charset="0"/>
              </a:rPr>
              <a:t> gehechte partners hebben een laag gevoel van zelfwaarde, weinig vermogen om zichzelf te troosten en kalmeren, ze vertonen claimend en afhankelijk gedrag.  </a:t>
            </a:r>
          </a:p>
        </p:txBody>
      </p:sp>
    </p:spTree>
    <p:extLst>
      <p:ext uri="{BB962C8B-B14F-4D97-AF65-F5344CB8AC3E}">
        <p14:creationId xmlns:p14="http://schemas.microsoft.com/office/powerpoint/2010/main" val="362989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D99215-827D-482A-BC1D-FA34D5172E07}"/>
              </a:ext>
            </a:extLst>
          </p:cNvPr>
          <p:cNvSpPr>
            <a:spLocks noGrp="1"/>
          </p:cNvSpPr>
          <p:nvPr>
            <p:ph type="title"/>
          </p:nvPr>
        </p:nvSpPr>
        <p:spPr>
          <a:xfrm>
            <a:off x="1913976" y="899101"/>
            <a:ext cx="8229600" cy="545739"/>
          </a:xfrm>
        </p:spPr>
        <p:txBody>
          <a:bodyPr>
            <a:noAutofit/>
          </a:bodyPr>
          <a:lstStyle/>
          <a:p>
            <a:pPr algn="ctr"/>
            <a:r>
              <a:rPr lang="nl-NL" sz="2800" spc="0" dirty="0">
                <a:ea typeface="Tahoma" panose="020B0604030504040204" pitchFamily="34" charset="0"/>
                <a:cs typeface="Tahoma" panose="020B0604030504040204" pitchFamily="34" charset="0"/>
              </a:rPr>
              <a:t>Regels voor een goede relatie</a:t>
            </a:r>
            <a:endParaRPr lang="nl-NL" sz="2800" dirty="0">
              <a:ea typeface="Tahoma" panose="020B0604030504040204" pitchFamily="34" charset="0"/>
              <a:cs typeface="Tahoma" panose="020B0604030504040204" pitchFamily="34" charset="0"/>
            </a:endParaRPr>
          </a:p>
        </p:txBody>
      </p:sp>
      <p:sp>
        <p:nvSpPr>
          <p:cNvPr id="3" name="Tijdelijke aanduiding voor inhoud 2">
            <a:extLst>
              <a:ext uri="{FF2B5EF4-FFF2-40B4-BE49-F238E27FC236}">
                <a16:creationId xmlns:a16="http://schemas.microsoft.com/office/drawing/2014/main" id="{7A983D20-6788-402B-05F3-754757DE0901}"/>
              </a:ext>
            </a:extLst>
          </p:cNvPr>
          <p:cNvSpPr>
            <a:spLocks noGrp="1"/>
          </p:cNvSpPr>
          <p:nvPr>
            <p:ph idx="1"/>
          </p:nvPr>
        </p:nvSpPr>
        <p:spPr>
          <a:xfrm>
            <a:off x="1042416" y="1664208"/>
            <a:ext cx="10168128" cy="4861137"/>
          </a:xfrm>
        </p:spPr>
        <p:txBody>
          <a:bodyPr>
            <a:normAutofit/>
          </a:bodyPr>
          <a:lstStyle/>
          <a:p>
            <a:pPr marL="257175" indent="-257175" defTabSz="685800">
              <a:lnSpc>
                <a:spcPct val="100000"/>
              </a:lnSpc>
              <a:spcBef>
                <a:spcPct val="20000"/>
              </a:spcBef>
              <a:buClrTx/>
              <a:buFont typeface="Arial" panose="020B0604020202020204" pitchFamily="34" charset="0"/>
              <a:buChar char="•"/>
              <a:defRPr/>
            </a:pPr>
            <a:endParaRPr lang="nl-NL" sz="1800" b="1" dirty="0">
              <a:solidFill>
                <a:srgbClr val="FF0000"/>
              </a:solidFill>
              <a:latin typeface="Arial" panose="020B0604020202020204" pitchFamily="34" charset="0"/>
              <a:cs typeface="Arial" panose="020B0604020202020204" pitchFamily="34" charset="0"/>
            </a:endParaRPr>
          </a:p>
          <a:p>
            <a:pPr marL="257175" indent="-257175" defTabSz="685800">
              <a:lnSpc>
                <a:spcPct val="100000"/>
              </a:lnSpc>
              <a:spcBef>
                <a:spcPct val="20000"/>
              </a:spcBef>
              <a:buClrTx/>
              <a:buFont typeface="Arial" panose="020B0604020202020204" pitchFamily="34" charset="0"/>
              <a:buChar char="•"/>
              <a:defRPr/>
            </a:pPr>
            <a:r>
              <a:rPr lang="nl-NL" sz="1600" b="1" dirty="0">
                <a:solidFill>
                  <a:srgbClr val="FF0000"/>
                </a:solidFill>
                <a:latin typeface="Abadi" panose="020B0604020104020204" pitchFamily="34" charset="0"/>
                <a:ea typeface="Tahoma" panose="020B0604030504040204" pitchFamily="34" charset="0"/>
                <a:cs typeface="Tahoma" panose="020B0604030504040204" pitchFamily="34" charset="0"/>
              </a:rPr>
              <a:t>Gelijkwaardigheid</a:t>
            </a:r>
            <a:r>
              <a:rPr lang="nl-NL" sz="1600" dirty="0">
                <a:solidFill>
                  <a:prstClr val="black"/>
                </a:solidFill>
                <a:latin typeface="Abadi" panose="020B0604020104020204" pitchFamily="34" charset="0"/>
                <a:ea typeface="Tahoma" panose="020B0604030504040204" pitchFamily="34" charset="0"/>
                <a:cs typeface="Tahoma" panose="020B0604030504040204" pitchFamily="34" charset="0"/>
              </a:rPr>
              <a:t> van de partners</a:t>
            </a:r>
          </a:p>
          <a:p>
            <a:pPr marL="257175" indent="-257175" defTabSz="685800">
              <a:lnSpc>
                <a:spcPct val="115000"/>
              </a:lnSpc>
              <a:spcBef>
                <a:spcPts val="0"/>
              </a:spcBef>
              <a:buClrTx/>
              <a:buFont typeface="Wingdings" panose="05000000000000000000" pitchFamily="2" charset="2"/>
              <a:buChar char="q"/>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Op basis van gelijkwaardigheid partners nemen een positie in relatie.</a:t>
            </a:r>
          </a:p>
          <a:p>
            <a:pPr marL="257175" indent="-257175" defTabSz="685800">
              <a:lnSpc>
                <a:spcPct val="115000"/>
              </a:lnSpc>
              <a:spcBef>
                <a:spcPts val="0"/>
              </a:spcBef>
              <a:buClrTx/>
              <a:buFont typeface="Wingdings" panose="05000000000000000000" pitchFamily="2" charset="2"/>
              <a:buChar char="q"/>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Er is sprake van emotionele verbondenheid en differentiaties (wij-ik).</a:t>
            </a:r>
          </a:p>
          <a:p>
            <a:pPr marL="257175" indent="-257175" defTabSz="685800">
              <a:lnSpc>
                <a:spcPct val="115000"/>
              </a:lnSpc>
              <a:spcBef>
                <a:spcPts val="0"/>
              </a:spcBef>
              <a:spcAft>
                <a:spcPts val="750"/>
              </a:spcAft>
              <a:buClrTx/>
              <a:buFont typeface="Wingdings" panose="05000000000000000000" pitchFamily="2" charset="2"/>
              <a:buChar char="q"/>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Wanneer de patiënt afhankelijk zou zijn van verzorging raakt de balans van geven en ontvangen verstoord. </a:t>
            </a:r>
          </a:p>
          <a:p>
            <a:pPr marL="0" indent="0" defTabSz="685800">
              <a:lnSpc>
                <a:spcPct val="115000"/>
              </a:lnSpc>
              <a:spcBef>
                <a:spcPts val="0"/>
              </a:spcBef>
              <a:spcAft>
                <a:spcPts val="750"/>
              </a:spcAft>
              <a:buClrTx/>
              <a:buNone/>
              <a:defRPr/>
            </a:pPr>
            <a:endParaRPr lang="nl-NL" sz="1400" b="1" dirty="0">
              <a:solidFill>
                <a:srgbClr val="00B050"/>
              </a:solidFill>
              <a:latin typeface="Abadi" panose="020B0604020104020204" pitchFamily="34" charset="0"/>
              <a:ea typeface="Tahoma" panose="020B0604030504040204" pitchFamily="34" charset="0"/>
              <a:cs typeface="Tahoma" panose="020B0604030504040204" pitchFamily="34" charset="0"/>
            </a:endParaRPr>
          </a:p>
          <a:p>
            <a:pPr marL="257175" indent="-257175" defTabSz="685800">
              <a:lnSpc>
                <a:spcPct val="100000"/>
              </a:lnSpc>
              <a:spcBef>
                <a:spcPct val="20000"/>
              </a:spcBef>
              <a:buClrTx/>
              <a:buFont typeface="Arial" panose="020B0604020202020204" pitchFamily="34" charset="0"/>
              <a:buChar char="•"/>
              <a:defRPr/>
            </a:pPr>
            <a:r>
              <a:rPr lang="nl-NL" sz="1600" b="1" dirty="0">
                <a:solidFill>
                  <a:srgbClr val="00B0F0"/>
                </a:solidFill>
                <a:latin typeface="Abadi" panose="020B0604020104020204" pitchFamily="34" charset="0"/>
                <a:ea typeface="Tahoma" panose="020B0604030504040204" pitchFamily="34" charset="0"/>
                <a:cs typeface="Tahoma" panose="020B0604030504040204" pitchFamily="34" charset="0"/>
              </a:rPr>
              <a:t>Communicatie</a:t>
            </a:r>
            <a:r>
              <a:rPr lang="nl-NL" sz="1600" dirty="0">
                <a:solidFill>
                  <a:prstClr val="black"/>
                </a:solidFill>
                <a:latin typeface="Abadi" panose="020B0604020104020204" pitchFamily="34" charset="0"/>
                <a:ea typeface="Tahoma" panose="020B0604030504040204" pitchFamily="34" charset="0"/>
                <a:cs typeface="Tahoma" panose="020B0604030504040204" pitchFamily="34" charset="0"/>
              </a:rPr>
              <a:t> tussen de partners</a:t>
            </a:r>
          </a:p>
          <a:p>
            <a:pPr marL="257175" indent="-257175" defTabSz="685800">
              <a:lnSpc>
                <a:spcPct val="115000"/>
              </a:lnSpc>
              <a:spcBef>
                <a:spcPts val="0"/>
              </a:spcBef>
              <a:buClrTx/>
              <a:buFont typeface="Wingdings" panose="05000000000000000000" pitchFamily="2" charset="2"/>
              <a:buChar char="q"/>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Goede communicatie is belangrijk voor de betrokkenheid en intimiteit tussen de partners </a:t>
            </a:r>
          </a:p>
          <a:p>
            <a:pPr marL="0" indent="0" defTabSz="685800">
              <a:lnSpc>
                <a:spcPct val="115000"/>
              </a:lnSpc>
              <a:spcBef>
                <a:spcPts val="0"/>
              </a:spcBef>
              <a:buClrTx/>
              <a:buNone/>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(zich gehoord en begrepen voelen).</a:t>
            </a:r>
          </a:p>
          <a:p>
            <a:pPr marL="257175" indent="-257175" defTabSz="685800">
              <a:lnSpc>
                <a:spcPct val="115000"/>
              </a:lnSpc>
              <a:spcBef>
                <a:spcPts val="0"/>
              </a:spcBef>
              <a:buClrTx/>
              <a:buFont typeface="Wingdings" panose="05000000000000000000" pitchFamily="2" charset="2"/>
              <a:buChar char="q"/>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Tijdens de ziekte kan de communicatie verstoord worden, ze nemen elkaar in beschermen, </a:t>
            </a:r>
          </a:p>
          <a:p>
            <a:pPr marL="0" indent="0" defTabSz="685800">
              <a:lnSpc>
                <a:spcPct val="115000"/>
              </a:lnSpc>
              <a:spcBef>
                <a:spcPts val="0"/>
              </a:spcBef>
              <a:buClrTx/>
              <a:buNone/>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rationeel </a:t>
            </a:r>
            <a:r>
              <a:rPr lang="nl-NL" sz="1400" dirty="0" err="1">
                <a:solidFill>
                  <a:prstClr val="black"/>
                </a:solidFill>
                <a:latin typeface="Abadi" panose="020B0604020104020204" pitchFamily="34" charset="0"/>
                <a:ea typeface="Tahoma" panose="020B0604030504040204" pitchFamily="34" charset="0"/>
                <a:cs typeface="Tahoma" panose="020B0604030504040204" pitchFamily="34" charset="0"/>
              </a:rPr>
              <a:t>vs</a:t>
            </a: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 emotioneel. Dit kan leiden tot afstand.</a:t>
            </a:r>
          </a:p>
          <a:p>
            <a:pPr marL="0" indent="0" defTabSz="685800">
              <a:lnSpc>
                <a:spcPct val="115000"/>
              </a:lnSpc>
              <a:spcBef>
                <a:spcPts val="0"/>
              </a:spcBef>
              <a:buClrTx/>
              <a:buNone/>
              <a:defRPr/>
            </a:pPr>
            <a:endParaRPr lang="nl-NL" sz="1400" dirty="0">
              <a:solidFill>
                <a:prstClr val="black"/>
              </a:solidFill>
              <a:latin typeface="Abadi" panose="020B0604020104020204" pitchFamily="34" charset="0"/>
              <a:ea typeface="Tahoma" panose="020B0604030504040204" pitchFamily="34" charset="0"/>
              <a:cs typeface="Tahoma" panose="020B0604030504040204" pitchFamily="34" charset="0"/>
            </a:endParaRPr>
          </a:p>
          <a:p>
            <a:pPr marL="257175" indent="-257175" defTabSz="685800">
              <a:lnSpc>
                <a:spcPct val="100000"/>
              </a:lnSpc>
              <a:spcBef>
                <a:spcPct val="20000"/>
              </a:spcBef>
              <a:buClrTx/>
              <a:buFont typeface="Wingdings" panose="05000000000000000000" pitchFamily="2" charset="2"/>
              <a:buChar char="§"/>
              <a:defRPr/>
            </a:pPr>
            <a:r>
              <a:rPr lang="nl-NL" sz="1600" b="1" dirty="0">
                <a:solidFill>
                  <a:srgbClr val="F79646">
                    <a:lumMod val="75000"/>
                  </a:srgbClr>
                </a:solidFill>
                <a:latin typeface="Abadi" panose="020B0604020104020204" pitchFamily="34" charset="0"/>
                <a:ea typeface="Tahoma" panose="020B0604030504040204" pitchFamily="34" charset="0"/>
                <a:cs typeface="Tahoma" panose="020B0604030504040204" pitchFamily="34" charset="0"/>
              </a:rPr>
              <a:t>Inzet</a:t>
            </a:r>
            <a:r>
              <a:rPr lang="nl-NL" sz="1600" dirty="0">
                <a:solidFill>
                  <a:prstClr val="black"/>
                </a:solidFill>
                <a:latin typeface="Abadi" panose="020B0604020104020204" pitchFamily="34" charset="0"/>
                <a:ea typeface="Tahoma" panose="020B0604030504040204" pitchFamily="34" charset="0"/>
                <a:cs typeface="Tahoma" panose="020B0604030504040204" pitchFamily="34" charset="0"/>
              </a:rPr>
              <a:t> van de partners</a:t>
            </a:r>
          </a:p>
          <a:p>
            <a:pPr marL="257175" indent="-257175" defTabSz="685800">
              <a:lnSpc>
                <a:spcPct val="115000"/>
              </a:lnSpc>
              <a:spcBef>
                <a:spcPts val="0"/>
              </a:spcBef>
              <a:buClrTx/>
              <a:buFont typeface="Wingdings" panose="05000000000000000000" pitchFamily="2" charset="2"/>
              <a:buChar char="q"/>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In elke relatie moet inzet en engagement aanwezig zijn (wat ik voor mezelf wil, wens ik </a:t>
            </a:r>
          </a:p>
          <a:p>
            <a:pPr marL="0" indent="0" defTabSz="685800">
              <a:lnSpc>
                <a:spcPct val="115000"/>
              </a:lnSpc>
              <a:spcBef>
                <a:spcPts val="0"/>
              </a:spcBef>
              <a:buClrTx/>
              <a:buNone/>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ook voor mijn partner)</a:t>
            </a:r>
          </a:p>
          <a:p>
            <a:pPr marL="257175" indent="-257175" defTabSz="685800">
              <a:lnSpc>
                <a:spcPct val="115000"/>
              </a:lnSpc>
              <a:spcBef>
                <a:spcPts val="0"/>
              </a:spcBef>
              <a:spcAft>
                <a:spcPts val="750"/>
              </a:spcAft>
              <a:buClrTx/>
              <a:buFont typeface="Wingdings" panose="05000000000000000000" pitchFamily="2" charset="2"/>
              <a:buChar char="q"/>
              <a:defRPr/>
            </a:pPr>
            <a:r>
              <a:rPr lang="nl-NL" sz="1400" dirty="0">
                <a:solidFill>
                  <a:prstClr val="black"/>
                </a:solidFill>
                <a:latin typeface="Abadi" panose="020B0604020104020204" pitchFamily="34" charset="0"/>
                <a:ea typeface="Tahoma" panose="020B0604030504040204" pitchFamily="34" charset="0"/>
                <a:cs typeface="Tahoma" panose="020B0604030504040204" pitchFamily="34" charset="0"/>
              </a:rPr>
              <a:t>De ziekte vraagt extra inzet van de gezonde partner om zorg op zich te nemen.</a:t>
            </a:r>
          </a:p>
          <a:p>
            <a:endParaRPr lang="nl-NL" dirty="0"/>
          </a:p>
        </p:txBody>
      </p:sp>
      <p:pic>
        <p:nvPicPr>
          <p:cNvPr id="4" name="Afbeelding 3">
            <a:extLst>
              <a:ext uri="{FF2B5EF4-FFF2-40B4-BE49-F238E27FC236}">
                <a16:creationId xmlns:a16="http://schemas.microsoft.com/office/drawing/2014/main" id="{CB385A1B-B1DE-9324-ED6D-7F62F1F4C7FD}"/>
              </a:ext>
            </a:extLst>
          </p:cNvPr>
          <p:cNvPicPr>
            <a:picLocks noChangeAspect="1"/>
          </p:cNvPicPr>
          <p:nvPr/>
        </p:nvPicPr>
        <p:blipFill>
          <a:blip r:embed="rId2"/>
          <a:stretch>
            <a:fillRect/>
          </a:stretch>
        </p:blipFill>
        <p:spPr>
          <a:xfrm>
            <a:off x="9308592" y="1921312"/>
            <a:ext cx="1669969" cy="678574"/>
          </a:xfrm>
          <a:prstGeom prst="rect">
            <a:avLst/>
          </a:prstGeom>
        </p:spPr>
      </p:pic>
      <p:pic>
        <p:nvPicPr>
          <p:cNvPr id="5" name="Afbeelding 4">
            <a:extLst>
              <a:ext uri="{FF2B5EF4-FFF2-40B4-BE49-F238E27FC236}">
                <a16:creationId xmlns:a16="http://schemas.microsoft.com/office/drawing/2014/main" id="{73AE3423-687A-BBF1-FE92-5B3784537CA6}"/>
              </a:ext>
            </a:extLst>
          </p:cNvPr>
          <p:cNvPicPr>
            <a:picLocks noChangeAspect="1"/>
          </p:cNvPicPr>
          <p:nvPr/>
        </p:nvPicPr>
        <p:blipFill>
          <a:blip r:embed="rId3"/>
          <a:stretch>
            <a:fillRect/>
          </a:stretch>
        </p:blipFill>
        <p:spPr>
          <a:xfrm>
            <a:off x="9517101" y="3364993"/>
            <a:ext cx="1532809" cy="678574"/>
          </a:xfrm>
          <a:prstGeom prst="rect">
            <a:avLst/>
          </a:prstGeom>
        </p:spPr>
      </p:pic>
      <p:pic>
        <p:nvPicPr>
          <p:cNvPr id="6" name="Afbeelding 5">
            <a:extLst>
              <a:ext uri="{FF2B5EF4-FFF2-40B4-BE49-F238E27FC236}">
                <a16:creationId xmlns:a16="http://schemas.microsoft.com/office/drawing/2014/main" id="{7C1C81F6-8D9E-5BB2-7B15-A230D1BD90BA}"/>
              </a:ext>
            </a:extLst>
          </p:cNvPr>
          <p:cNvPicPr>
            <a:picLocks noChangeAspect="1"/>
          </p:cNvPicPr>
          <p:nvPr/>
        </p:nvPicPr>
        <p:blipFill>
          <a:blip r:embed="rId4"/>
          <a:stretch>
            <a:fillRect/>
          </a:stretch>
        </p:blipFill>
        <p:spPr>
          <a:xfrm>
            <a:off x="9379941" y="4895208"/>
            <a:ext cx="1669969" cy="778496"/>
          </a:xfrm>
          <a:prstGeom prst="rect">
            <a:avLst/>
          </a:prstGeom>
        </p:spPr>
      </p:pic>
    </p:spTree>
    <p:extLst>
      <p:ext uri="{BB962C8B-B14F-4D97-AF65-F5344CB8AC3E}">
        <p14:creationId xmlns:p14="http://schemas.microsoft.com/office/powerpoint/2010/main" val="4227809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15566" y="857613"/>
            <a:ext cx="9960867" cy="500425"/>
          </a:xfrm>
        </p:spPr>
        <p:txBody>
          <a:bodyPr>
            <a:noAutofit/>
          </a:bodyPr>
          <a:lstStyle/>
          <a:p>
            <a:pPr marL="0" marR="0" lvl="0" indent="0" algn="ctr" defTabSz="914400" rtl="0" eaLnBrk="1" fontAlgn="auto" latinLnBrk="0" hangingPunct="1">
              <a:lnSpc>
                <a:spcPct val="100000"/>
              </a:lnSpc>
              <a:spcBef>
                <a:spcPts val="0"/>
              </a:spcBef>
              <a:spcAft>
                <a:spcPts val="0"/>
              </a:spcAft>
              <a:tabLst/>
              <a:defRPr/>
            </a:pPr>
            <a:r>
              <a:rPr kumimoji="0" lang="nl-NL" sz="2800" b="1" i="1" u="none" strike="noStrike" kern="1200" cap="none" spc="0" normalizeH="0" baseline="0" noProof="0" dirty="0">
                <a:ln>
                  <a:noFill/>
                </a:ln>
                <a:effectLst/>
                <a:uLnTx/>
                <a:uFillTx/>
                <a:ea typeface="Tahoma" panose="020B0604030504040204" pitchFamily="34" charset="0"/>
                <a:cs typeface="Tahoma" panose="020B0604030504040204" pitchFamily="34" charset="0"/>
              </a:rPr>
              <a:t>Wisselwerking ziekte en levenskwaliteit van partners</a:t>
            </a:r>
            <a:br>
              <a:rPr kumimoji="0" lang="nl-NL" sz="2800" b="0" i="1"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br>
            <a:endParaRPr lang="nl-NL" sz="2800" b="1"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Tijdelijke aanduiding voor inhoud 2"/>
          <p:cNvSpPr>
            <a:spLocks noGrp="1"/>
          </p:cNvSpPr>
          <p:nvPr>
            <p:ph idx="1"/>
          </p:nvPr>
        </p:nvSpPr>
        <p:spPr>
          <a:xfrm>
            <a:off x="1115567" y="1709560"/>
            <a:ext cx="10158985" cy="4718672"/>
          </a:xfrm>
        </p:spPr>
        <p:txBody>
          <a:bodyPr>
            <a:normAutofit/>
          </a:bodyPr>
          <a:lstStyle/>
          <a:p>
            <a:pPr>
              <a:lnSpc>
                <a:spcPct val="120000"/>
              </a:lnSpc>
              <a:spcBef>
                <a:spcPts val="1000"/>
              </a:spcBef>
              <a:buClrTx/>
              <a:defRPr/>
            </a:pP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Steun van partner wordt niet altijd als </a:t>
            </a:r>
            <a:r>
              <a:rPr kumimoji="0" lang="nl-NL" sz="1400" b="0" i="0" u="none" strike="noStrike" kern="1200" cap="none" spc="0" normalizeH="0" baseline="0" noProof="0" dirty="0">
                <a:ln>
                  <a:noFill/>
                </a:ln>
                <a:solidFill>
                  <a:srgbClr val="0070C0"/>
                </a:solidFill>
                <a:effectLst/>
                <a:uLnTx/>
                <a:uFillTx/>
                <a:latin typeface="Abadi" panose="020B0604020104020204" pitchFamily="34" charset="0"/>
                <a:ea typeface="Tahoma" panose="020B0604030504040204" pitchFamily="34" charset="0"/>
                <a:cs typeface="Tahoma" panose="020B0604030504040204" pitchFamily="34" charset="0"/>
              </a:rPr>
              <a:t>nuttig</a:t>
            </a:r>
            <a:r>
              <a:rPr kumimoji="0" lang="nl-NL" sz="1400" b="0" i="0" u="none" strike="noStrike" kern="1200" cap="none" spc="0" normalizeH="0" baseline="0" noProof="0" dirty="0">
                <a:ln>
                  <a:noFill/>
                </a:ln>
                <a:solidFill>
                  <a:srgbClr val="FF0000"/>
                </a:solidFill>
                <a:effectLst/>
                <a:uLnTx/>
                <a:uFillTx/>
                <a:latin typeface="Abadi" panose="020B0604020104020204" pitchFamily="34" charset="0"/>
                <a:ea typeface="Tahoma" panose="020B0604030504040204" pitchFamily="34" charset="0"/>
                <a:cs typeface="Tahoma" panose="020B0604030504040204" pitchFamily="34" charset="0"/>
              </a:rPr>
              <a:t> </a:t>
            </a: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ervaren door de patiënt (bemoeizuchtig, zinloos, irritaties)</a:t>
            </a:r>
          </a:p>
          <a:p>
            <a:pPr>
              <a:lnSpc>
                <a:spcPct val="120000"/>
              </a:lnSpc>
              <a:spcBef>
                <a:spcPts val="1000"/>
              </a:spcBef>
              <a:buClrTx/>
              <a:defRPr/>
            </a:pPr>
            <a:r>
              <a:rPr kumimoji="0" lang="nl-NL" sz="1400" b="0" i="0" u="none" strike="noStrike" kern="1200" cap="none" spc="0" normalizeH="0" baseline="0" noProof="0" dirty="0" err="1">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Overbescherming</a:t>
            </a: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 door de partner kan leiden tot een </a:t>
            </a:r>
            <a:r>
              <a:rPr kumimoji="0" lang="nl-NL" sz="1400" b="0" i="0" u="none" strike="noStrike" kern="1200" cap="none" spc="0" normalizeH="0" baseline="0" noProof="0" dirty="0">
                <a:ln>
                  <a:noFill/>
                </a:ln>
                <a:solidFill>
                  <a:srgbClr val="0070C0"/>
                </a:solidFill>
                <a:effectLst/>
                <a:uLnTx/>
                <a:uFillTx/>
                <a:latin typeface="Abadi" panose="020B0604020104020204" pitchFamily="34" charset="0"/>
                <a:ea typeface="Tahoma" panose="020B0604030504040204" pitchFamily="34" charset="0"/>
                <a:cs typeface="Tahoma" panose="020B0604030504040204" pitchFamily="34" charset="0"/>
              </a:rPr>
              <a:t>afname</a:t>
            </a: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 in controle en eigenwaarde van de patiënt</a:t>
            </a:r>
          </a:p>
          <a:p>
            <a:pPr>
              <a:lnSpc>
                <a:spcPct val="120000"/>
              </a:lnSpc>
              <a:spcBef>
                <a:spcPts val="1000"/>
              </a:spcBef>
              <a:buClrTx/>
              <a:defRPr/>
            </a:pP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Niet adequaat reageren of vermijden van de emoties kan ertoe leiden tot </a:t>
            </a:r>
            <a:r>
              <a:rPr kumimoji="0" lang="nl-NL" sz="1400" b="0" i="0" u="none" strike="noStrike" kern="1200" cap="none" spc="0" normalizeH="0" baseline="0" noProof="0" dirty="0">
                <a:ln>
                  <a:noFill/>
                </a:ln>
                <a:solidFill>
                  <a:srgbClr val="0070C0"/>
                </a:solidFill>
                <a:effectLst/>
                <a:uLnTx/>
                <a:uFillTx/>
                <a:latin typeface="Abadi" panose="020B0604020104020204" pitchFamily="34" charset="0"/>
                <a:ea typeface="Tahoma" panose="020B0604030504040204" pitchFamily="34" charset="0"/>
                <a:cs typeface="Tahoma" panose="020B0604030504040204" pitchFamily="34" charset="0"/>
              </a:rPr>
              <a:t>eenzaamheid</a:t>
            </a:r>
          </a:p>
          <a:p>
            <a:pPr marL="0" lvl="0" indent="0">
              <a:buNone/>
            </a:pPr>
            <a:endParaRPr kumimoji="1" lang="nl-NL" altLang="nl-NL" sz="1400" dirty="0">
              <a:solidFill>
                <a:prstClr val="black"/>
              </a:solidFill>
              <a:latin typeface="Abadi" panose="020B0604020104020204" pitchFamily="34" charset="0"/>
              <a:cs typeface="Arial" panose="020B0604020202020204" pitchFamily="34" charset="0"/>
            </a:endParaRPr>
          </a:p>
          <a:p>
            <a:r>
              <a:rPr kumimoji="1" lang="nl-NL" altLang="nl-NL" sz="1400" dirty="0">
                <a:solidFill>
                  <a:prstClr val="black"/>
                </a:solidFill>
                <a:latin typeface="Abadi" panose="020B0604020104020204" pitchFamily="34" charset="0"/>
                <a:ea typeface="Tahoma" panose="020B0604030504040204" pitchFamily="34" charset="0"/>
                <a:cs typeface="Tahoma" panose="020B0604030504040204" pitchFamily="34" charset="0"/>
              </a:rPr>
              <a:t>Verstoorde partnerrelatie </a:t>
            </a:r>
            <a:r>
              <a:rPr kumimoji="1" lang="nl-NL" altLang="nl-NL" sz="1400" dirty="0">
                <a:solidFill>
                  <a:srgbClr val="0070C0"/>
                </a:solidFill>
                <a:latin typeface="Abadi" panose="020B0604020104020204" pitchFamily="34" charset="0"/>
                <a:ea typeface="Tahoma" panose="020B0604030504040204" pitchFamily="34" charset="0"/>
                <a:cs typeface="Tahoma" panose="020B0604030504040204" pitchFamily="34" charset="0"/>
              </a:rPr>
              <a:t>(patiënt </a:t>
            </a:r>
            <a:r>
              <a:rPr kumimoji="1" lang="nl-NL" altLang="nl-NL" sz="1400" dirty="0" err="1">
                <a:solidFill>
                  <a:srgbClr val="0070C0"/>
                </a:solidFill>
                <a:latin typeface="Abadi" panose="020B0604020104020204" pitchFamily="34" charset="0"/>
                <a:ea typeface="Tahoma" panose="020B0604030504040204" pitchFamily="34" charset="0"/>
                <a:cs typeface="Tahoma" panose="020B0604030504040204" pitchFamily="34" charset="0"/>
              </a:rPr>
              <a:t>vs</a:t>
            </a:r>
            <a:r>
              <a:rPr kumimoji="1" lang="nl-NL" altLang="nl-NL" sz="1400" dirty="0">
                <a:solidFill>
                  <a:srgbClr val="0070C0"/>
                </a:solidFill>
                <a:latin typeface="Abadi" panose="020B0604020104020204" pitchFamily="34" charset="0"/>
                <a:ea typeface="Tahoma" panose="020B0604030504040204" pitchFamily="34" charset="0"/>
                <a:cs typeface="Tahoma" panose="020B0604030504040204" pitchFamily="34" charset="0"/>
              </a:rPr>
              <a:t> verzorger)</a:t>
            </a:r>
          </a:p>
          <a:p>
            <a:r>
              <a:rPr lang="nl-NL" sz="1400" dirty="0">
                <a:latin typeface="Abadi" panose="020B0604020104020204" pitchFamily="34" charset="0"/>
                <a:ea typeface="Tahoma" panose="020B0604030504040204" pitchFamily="34" charset="0"/>
                <a:cs typeface="Tahoma" panose="020B0604030504040204" pitchFamily="34" charset="0"/>
              </a:rPr>
              <a:t>Permanent </a:t>
            </a:r>
            <a:r>
              <a:rPr lang="nl-NL" sz="1400" dirty="0">
                <a:solidFill>
                  <a:srgbClr val="0070C0"/>
                </a:solidFill>
                <a:latin typeface="Abadi" panose="020B0604020104020204" pitchFamily="34" charset="0"/>
                <a:ea typeface="Tahoma" panose="020B0604030504040204" pitchFamily="34" charset="0"/>
                <a:cs typeface="Tahoma" panose="020B0604030504040204" pitchFamily="34" charset="0"/>
              </a:rPr>
              <a:t>verantwoordelijkheidsgevoel</a:t>
            </a:r>
          </a:p>
          <a:p>
            <a:r>
              <a:rPr lang="nl-NL" sz="1400" dirty="0">
                <a:latin typeface="Abadi" panose="020B0604020104020204" pitchFamily="34" charset="0"/>
                <a:ea typeface="Tahoma" panose="020B0604030504040204" pitchFamily="34" charset="0"/>
                <a:cs typeface="Tahoma" panose="020B0604030504040204" pitchFamily="34" charset="0"/>
              </a:rPr>
              <a:t>Onevenwichtige balans tussen </a:t>
            </a:r>
            <a:r>
              <a:rPr lang="nl-NL" sz="1400" dirty="0">
                <a:solidFill>
                  <a:srgbClr val="0070C0"/>
                </a:solidFill>
                <a:latin typeface="Abadi" panose="020B0604020104020204" pitchFamily="34" charset="0"/>
                <a:ea typeface="Tahoma" panose="020B0604030504040204" pitchFamily="34" charset="0"/>
                <a:cs typeface="Tahoma" panose="020B0604030504040204" pitchFamily="34" charset="0"/>
              </a:rPr>
              <a:t>samenzijn</a:t>
            </a:r>
            <a:r>
              <a:rPr lang="nl-NL" sz="1400" dirty="0">
                <a:latin typeface="Abadi" panose="020B0604020104020204" pitchFamily="34" charset="0"/>
                <a:ea typeface="Tahoma" panose="020B0604030504040204" pitchFamily="34" charset="0"/>
                <a:cs typeface="Tahoma" panose="020B0604030504040204" pitchFamily="34" charset="0"/>
              </a:rPr>
              <a:t> en </a:t>
            </a:r>
            <a:r>
              <a:rPr lang="nl-NL" sz="1400" dirty="0">
                <a:solidFill>
                  <a:srgbClr val="0070C0"/>
                </a:solidFill>
                <a:latin typeface="Abadi" panose="020B0604020104020204" pitchFamily="34" charset="0"/>
                <a:ea typeface="Tahoma" panose="020B0604030504040204" pitchFamily="34" charset="0"/>
                <a:cs typeface="Tahoma" panose="020B0604030504040204" pitchFamily="34" charset="0"/>
              </a:rPr>
              <a:t>individualiteit</a:t>
            </a:r>
          </a:p>
          <a:p>
            <a:pPr marL="0" indent="0">
              <a:buNone/>
            </a:pPr>
            <a:endParaRPr lang="nl-NL" sz="1400" dirty="0">
              <a:latin typeface="Abadi" panose="020B0604020104020204" pitchFamily="34" charset="0"/>
              <a:ea typeface="Tahoma" panose="020B0604030504040204" pitchFamily="34" charset="0"/>
              <a:cs typeface="Tahoma" panose="020B0604030504040204" pitchFamily="34" charset="0"/>
            </a:endParaRPr>
          </a:p>
          <a:p>
            <a:pPr>
              <a:lnSpc>
                <a:spcPct val="120000"/>
              </a:lnSpc>
              <a:spcBef>
                <a:spcPts val="1000"/>
              </a:spcBef>
              <a:buClrTx/>
              <a:defRPr/>
            </a:pP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Verlies van persoonlijke vrijheid en tijd ``</a:t>
            </a:r>
            <a:r>
              <a:rPr kumimoji="0" lang="nl-NL" sz="1400" b="0" i="0" u="none" strike="noStrike" kern="1200" cap="none" spc="0" normalizeH="0" baseline="0" noProof="0" dirty="0">
                <a:ln>
                  <a:noFill/>
                </a:ln>
                <a:solidFill>
                  <a:srgbClr val="0070C0"/>
                </a:solidFill>
                <a:effectLst/>
                <a:uLnTx/>
                <a:uFillTx/>
                <a:latin typeface="Abadi" panose="020B0604020104020204" pitchFamily="34" charset="0"/>
                <a:ea typeface="Tahoma" panose="020B0604030504040204" pitchFamily="34" charset="0"/>
                <a:cs typeface="Tahoma" panose="020B0604030504040204" pitchFamily="34" charset="0"/>
              </a:rPr>
              <a:t>Limited life</a:t>
            </a: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a:t>
            </a:r>
          </a:p>
          <a:p>
            <a:pPr>
              <a:lnSpc>
                <a:spcPct val="120000"/>
              </a:lnSpc>
              <a:spcBef>
                <a:spcPts val="1000"/>
              </a:spcBef>
              <a:buClrTx/>
              <a:defRPr/>
            </a:pP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Beperking in </a:t>
            </a:r>
            <a:r>
              <a:rPr kumimoji="0" lang="nl-NL" sz="1400" b="0" i="0" u="none" strike="noStrike" kern="1200" cap="none" spc="0" normalizeH="0" baseline="0" noProof="0" dirty="0">
                <a:ln>
                  <a:noFill/>
                </a:ln>
                <a:solidFill>
                  <a:srgbClr val="0070C0"/>
                </a:solidFill>
                <a:effectLst/>
                <a:uLnTx/>
                <a:uFillTx/>
                <a:latin typeface="Abadi" panose="020B0604020104020204" pitchFamily="34" charset="0"/>
                <a:ea typeface="Tahoma" panose="020B0604030504040204" pitchFamily="34" charset="0"/>
                <a:cs typeface="Tahoma" panose="020B0604030504040204" pitchFamily="34" charset="0"/>
              </a:rPr>
              <a:t>communicatie </a:t>
            </a: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(angst om andere te kwetsten en of te belasten)</a:t>
            </a:r>
          </a:p>
          <a:p>
            <a:pPr>
              <a:lnSpc>
                <a:spcPct val="120000"/>
              </a:lnSpc>
              <a:spcBef>
                <a:spcPts val="1000"/>
              </a:spcBef>
              <a:buClrTx/>
              <a:defRPr/>
            </a:pP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Extra </a:t>
            </a:r>
            <a:r>
              <a:rPr kumimoji="0" lang="nl-NL" sz="1400" b="0" i="0" u="none" strike="noStrike" kern="1200" cap="none" spc="0" normalizeH="0" baseline="0" noProof="0" dirty="0">
                <a:ln>
                  <a:noFill/>
                </a:ln>
                <a:solidFill>
                  <a:srgbClr val="0070C0"/>
                </a:solidFill>
                <a:effectLst/>
                <a:uLnTx/>
                <a:uFillTx/>
                <a:latin typeface="Abadi" panose="020B0604020104020204" pitchFamily="34" charset="0"/>
                <a:ea typeface="Tahoma" panose="020B0604030504040204" pitchFamily="34" charset="0"/>
                <a:cs typeface="Tahoma" panose="020B0604030504040204" pitchFamily="34" charset="0"/>
              </a:rPr>
              <a:t>taken erbij </a:t>
            </a:r>
            <a:r>
              <a:rPr kumimoji="0" lang="nl-NL" sz="1400" b="0" i="0" u="none" strike="noStrike" kern="1200" cap="none" spc="0" normalizeH="0" baseline="0" noProof="0" dirty="0">
                <a:ln>
                  <a:noFill/>
                </a:ln>
                <a:solidFill>
                  <a:prstClr val="black"/>
                </a:solidFill>
                <a:effectLst/>
                <a:uLnTx/>
                <a:uFillTx/>
                <a:latin typeface="Abadi" panose="020B0604020104020204" pitchFamily="34" charset="0"/>
                <a:ea typeface="Tahoma" panose="020B0604030504040204" pitchFamily="34" charset="0"/>
                <a:cs typeface="Tahoma" panose="020B0604030504040204" pitchFamily="34" charset="0"/>
              </a:rPr>
              <a:t>(afhankelijk van relatie-gezinscyclus)</a:t>
            </a:r>
          </a:p>
          <a:p>
            <a:endParaRPr lang="nl-NL" sz="1800" dirty="0">
              <a:latin typeface="Arial" panose="020B0604020202020204" pitchFamily="34" charset="0"/>
              <a:cs typeface="Arial" panose="020B0604020202020204" pitchFamily="34" charset="0"/>
            </a:endParaRPr>
          </a:p>
        </p:txBody>
      </p:sp>
      <p:pic>
        <p:nvPicPr>
          <p:cNvPr id="7" name="Afbeelding 6" descr="Bemoeizuchtig Stock Illustrations, Vectors, &amp; Clipart – (47 Stock  Illustrations)">
            <a:extLst>
              <a:ext uri="{FF2B5EF4-FFF2-40B4-BE49-F238E27FC236}">
                <a16:creationId xmlns:a16="http://schemas.microsoft.com/office/drawing/2014/main" id="{0FBAD977-BFCB-B3CF-6DD8-023066E66A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9048" y="1995086"/>
            <a:ext cx="1167385" cy="740360"/>
          </a:xfrm>
          <a:prstGeom prst="rect">
            <a:avLst/>
          </a:prstGeom>
          <a:noFill/>
          <a:ln>
            <a:noFill/>
          </a:ln>
        </p:spPr>
      </p:pic>
      <p:pic>
        <p:nvPicPr>
          <p:cNvPr id="8" name="Afbeelding 7" descr="Samenzijn | figuratief beeldje | stips.nl">
            <a:extLst>
              <a:ext uri="{FF2B5EF4-FFF2-40B4-BE49-F238E27FC236}">
                <a16:creationId xmlns:a16="http://schemas.microsoft.com/office/drawing/2014/main" id="{8EECC69F-0E33-4E0C-9948-F289C96833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79499" y="3429000"/>
            <a:ext cx="1236424" cy="824503"/>
          </a:xfrm>
          <a:prstGeom prst="rect">
            <a:avLst/>
          </a:prstGeom>
          <a:noFill/>
          <a:ln>
            <a:noFill/>
          </a:ln>
        </p:spPr>
      </p:pic>
      <p:pic>
        <p:nvPicPr>
          <p:cNvPr id="10" name="Afbeelding 9">
            <a:extLst>
              <a:ext uri="{FF2B5EF4-FFF2-40B4-BE49-F238E27FC236}">
                <a16:creationId xmlns:a16="http://schemas.microsoft.com/office/drawing/2014/main" id="{3C9006FD-DAD0-47C3-EDF6-3F211C24B99A}"/>
              </a:ext>
            </a:extLst>
          </p:cNvPr>
          <p:cNvPicPr>
            <a:picLocks noChangeAspect="1"/>
          </p:cNvPicPr>
          <p:nvPr/>
        </p:nvPicPr>
        <p:blipFill>
          <a:blip r:embed="rId4"/>
          <a:stretch>
            <a:fillRect/>
          </a:stretch>
        </p:blipFill>
        <p:spPr>
          <a:xfrm>
            <a:off x="9679499" y="4890551"/>
            <a:ext cx="1317085" cy="740359"/>
          </a:xfrm>
          <a:prstGeom prst="rect">
            <a:avLst/>
          </a:prstGeom>
        </p:spPr>
      </p:pic>
    </p:spTree>
    <p:extLst>
      <p:ext uri="{BB962C8B-B14F-4D97-AF65-F5344CB8AC3E}">
        <p14:creationId xmlns:p14="http://schemas.microsoft.com/office/powerpoint/2010/main" val="829464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DD841F-746B-EEC8-47BD-09A213E60550}"/>
              </a:ext>
            </a:extLst>
          </p:cNvPr>
          <p:cNvSpPr>
            <a:spLocks noGrp="1"/>
          </p:cNvSpPr>
          <p:nvPr>
            <p:ph type="title"/>
          </p:nvPr>
        </p:nvSpPr>
        <p:spPr>
          <a:xfrm>
            <a:off x="1635400" y="896112"/>
            <a:ext cx="9144000" cy="557784"/>
          </a:xfrm>
        </p:spPr>
        <p:txBody>
          <a:bodyPr>
            <a:noAutofit/>
          </a:bodyPr>
          <a:lstStyle/>
          <a:p>
            <a:pPr algn="ctr"/>
            <a:r>
              <a:rPr lang="nl-NL" sz="2800" dirty="0"/>
              <a:t>Klachten / gevolgen van ziekte</a:t>
            </a:r>
          </a:p>
        </p:txBody>
      </p:sp>
      <p:sp>
        <p:nvSpPr>
          <p:cNvPr id="3" name="Tijdelijke aanduiding voor inhoud 2">
            <a:extLst>
              <a:ext uri="{FF2B5EF4-FFF2-40B4-BE49-F238E27FC236}">
                <a16:creationId xmlns:a16="http://schemas.microsoft.com/office/drawing/2014/main" id="{99AABEE9-AE8D-F933-BEFE-EEC5459AAF34}"/>
              </a:ext>
            </a:extLst>
          </p:cNvPr>
          <p:cNvSpPr>
            <a:spLocks noGrp="1"/>
          </p:cNvSpPr>
          <p:nvPr>
            <p:ph idx="1"/>
          </p:nvPr>
        </p:nvSpPr>
        <p:spPr>
          <a:xfrm>
            <a:off x="914400" y="1746504"/>
            <a:ext cx="10373032" cy="3986784"/>
          </a:xfrm>
        </p:spPr>
        <p:txBody>
          <a:bodyPr>
            <a:normAutofit/>
          </a:bodyPr>
          <a:lstStyle/>
          <a:p>
            <a:r>
              <a:rPr lang="nl-NL" sz="1800" dirty="0">
                <a:latin typeface="Abadi" panose="020B0604020104020204" pitchFamily="34" charset="0"/>
              </a:rPr>
              <a:t>Moeilijk ademhalen vooral bij bewegen</a:t>
            </a:r>
          </a:p>
          <a:p>
            <a:r>
              <a:rPr lang="nl-NL" sz="1800" dirty="0">
                <a:latin typeface="Abadi" panose="020B0604020104020204" pitchFamily="34" charset="0"/>
              </a:rPr>
              <a:t>Benauwdheid</a:t>
            </a:r>
          </a:p>
          <a:p>
            <a:r>
              <a:rPr lang="nl-NL" sz="1800" dirty="0">
                <a:latin typeface="Abadi" panose="020B0604020104020204" pitchFamily="34" charset="0"/>
              </a:rPr>
              <a:t>Vak hoesten</a:t>
            </a:r>
          </a:p>
          <a:p>
            <a:r>
              <a:rPr lang="nl-NL" sz="1800" dirty="0">
                <a:latin typeface="Abadi" panose="020B0604020104020204" pitchFamily="34" charset="0"/>
              </a:rPr>
              <a:t>Minder fit en vermoeid</a:t>
            </a:r>
          </a:p>
          <a:p>
            <a:pPr marL="0" indent="0">
              <a:buNone/>
            </a:pPr>
            <a:endParaRPr lang="nl-NL" sz="1800" dirty="0">
              <a:latin typeface="Abadi" panose="020B0604020104020204" pitchFamily="34" charset="0"/>
            </a:endParaRPr>
          </a:p>
          <a:p>
            <a:pPr marL="0" indent="0">
              <a:buNone/>
            </a:pPr>
            <a:endParaRPr lang="nl-NL" sz="1800" dirty="0">
              <a:latin typeface="Abadi" panose="020B0604020104020204" pitchFamily="34" charset="0"/>
            </a:endParaRPr>
          </a:p>
          <a:p>
            <a:pPr marL="0" indent="0" algn="ctr">
              <a:buNone/>
            </a:pPr>
            <a:r>
              <a:rPr lang="nl-NL" sz="1600" dirty="0">
                <a:solidFill>
                  <a:srgbClr val="0070C0"/>
                </a:solidFill>
                <a:latin typeface="Abadi" panose="020B0604020104020204" pitchFamily="34" charset="0"/>
              </a:rPr>
              <a:t>Deze klachten kunnen veel beperkingen als gevolg hebben </a:t>
            </a:r>
          </a:p>
          <a:p>
            <a:pPr marL="0" indent="0" algn="ctr">
              <a:buNone/>
            </a:pPr>
            <a:r>
              <a:rPr lang="nl-NL" sz="1600" dirty="0">
                <a:solidFill>
                  <a:srgbClr val="0070C0"/>
                </a:solidFill>
                <a:latin typeface="Abadi" panose="020B0604020104020204" pitchFamily="34" charset="0"/>
              </a:rPr>
              <a:t>(sociaal en fysieke beperkingen, hoge drempel voor herintreders). </a:t>
            </a:r>
          </a:p>
          <a:p>
            <a:pPr marL="0" indent="0" algn="ctr">
              <a:buNone/>
            </a:pPr>
            <a:r>
              <a:rPr lang="nl-NL" sz="1600" dirty="0">
                <a:solidFill>
                  <a:srgbClr val="0070C0"/>
                </a:solidFill>
                <a:latin typeface="Abadi" panose="020B0604020104020204" pitchFamily="34" charset="0"/>
              </a:rPr>
              <a:t>Deze beperkingen en klachten beïnvloed de stemming negatief, een depressie en sociale isolatie als gevolg. </a:t>
            </a:r>
          </a:p>
        </p:txBody>
      </p:sp>
    </p:spTree>
    <p:extLst>
      <p:ext uri="{BB962C8B-B14F-4D97-AF65-F5344CB8AC3E}">
        <p14:creationId xmlns:p14="http://schemas.microsoft.com/office/powerpoint/2010/main" val="1209898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B46DC-3F37-1F43-3726-C0818132EF1D}"/>
              </a:ext>
            </a:extLst>
          </p:cNvPr>
          <p:cNvSpPr>
            <a:spLocks noGrp="1"/>
          </p:cNvSpPr>
          <p:nvPr>
            <p:ph type="title"/>
          </p:nvPr>
        </p:nvSpPr>
        <p:spPr>
          <a:xfrm>
            <a:off x="1524000" y="1024128"/>
            <a:ext cx="9144000" cy="557784"/>
          </a:xfrm>
        </p:spPr>
        <p:txBody>
          <a:bodyPr>
            <a:normAutofit/>
          </a:bodyPr>
          <a:lstStyle/>
          <a:p>
            <a:pPr algn="ctr"/>
            <a:r>
              <a:rPr lang="nl-NL" sz="2800" dirty="0"/>
              <a:t>Tekort aan zuurstof</a:t>
            </a:r>
          </a:p>
        </p:txBody>
      </p:sp>
      <p:sp>
        <p:nvSpPr>
          <p:cNvPr id="3" name="Tijdelijke aanduiding voor inhoud 2">
            <a:extLst>
              <a:ext uri="{FF2B5EF4-FFF2-40B4-BE49-F238E27FC236}">
                <a16:creationId xmlns:a16="http://schemas.microsoft.com/office/drawing/2014/main" id="{723DD18E-B64C-4F9B-0C64-807C5A2B4057}"/>
              </a:ext>
            </a:extLst>
          </p:cNvPr>
          <p:cNvSpPr>
            <a:spLocks noGrp="1"/>
          </p:cNvSpPr>
          <p:nvPr>
            <p:ph idx="1"/>
          </p:nvPr>
        </p:nvSpPr>
        <p:spPr>
          <a:xfrm>
            <a:off x="1354836" y="1856232"/>
            <a:ext cx="9482328" cy="4197096"/>
          </a:xfrm>
        </p:spPr>
        <p:txBody>
          <a:bodyPr>
            <a:normAutofit/>
          </a:bodyPr>
          <a:lstStyle/>
          <a:p>
            <a:r>
              <a:rPr lang="nl-NL" sz="1800" dirty="0">
                <a:latin typeface="Abadi" panose="020B0604020104020204" pitchFamily="34" charset="0"/>
              </a:rPr>
              <a:t>Minder goed functioneren van belangrijke organen zoals hart en hersenen.</a:t>
            </a:r>
          </a:p>
          <a:p>
            <a:r>
              <a:rPr lang="nl-NL" sz="1800" dirty="0">
                <a:latin typeface="Abadi" panose="020B0604020104020204" pitchFamily="34" charset="0"/>
              </a:rPr>
              <a:t>Lusteloosheid</a:t>
            </a:r>
          </a:p>
          <a:p>
            <a:r>
              <a:rPr lang="nl-NL" sz="1800" dirty="0">
                <a:latin typeface="Abadi" panose="020B0604020104020204" pitchFamily="34" charset="0"/>
              </a:rPr>
              <a:t>Concentratieklachten</a:t>
            </a:r>
          </a:p>
          <a:p>
            <a:r>
              <a:rPr lang="nl-NL" sz="1800" dirty="0">
                <a:latin typeface="Abadi" panose="020B0604020104020204" pitchFamily="34" charset="0"/>
              </a:rPr>
              <a:t>Somberheid</a:t>
            </a:r>
          </a:p>
          <a:p>
            <a:r>
              <a:rPr lang="nl-NL" sz="1800" dirty="0">
                <a:latin typeface="Abadi" panose="020B0604020104020204" pitchFamily="34" charset="0"/>
              </a:rPr>
              <a:t>Nagels van handen en voeten opbollen</a:t>
            </a:r>
          </a:p>
          <a:p>
            <a:r>
              <a:rPr lang="nl-NL" sz="1800" dirty="0">
                <a:latin typeface="Abadi" panose="020B0604020104020204" pitchFamily="34" charset="0"/>
              </a:rPr>
              <a:t>Vingertoppen dikker worden</a:t>
            </a:r>
          </a:p>
          <a:p>
            <a:pPr marL="0" indent="0">
              <a:buNone/>
            </a:pPr>
            <a:endParaRPr lang="nl-NL" sz="1800" dirty="0">
              <a:latin typeface="Abadi" panose="020B0604020104020204" pitchFamily="34" charset="0"/>
            </a:endParaRPr>
          </a:p>
          <a:p>
            <a:pPr marL="0" indent="0" algn="ctr">
              <a:buNone/>
            </a:pPr>
            <a:r>
              <a:rPr lang="nl-NL" sz="1800" dirty="0">
                <a:latin typeface="Abadi" panose="020B0604020104020204" pitchFamily="34" charset="0"/>
              </a:rPr>
              <a:t>	</a:t>
            </a:r>
            <a:r>
              <a:rPr lang="nl-NL" sz="1600" dirty="0">
                <a:solidFill>
                  <a:srgbClr val="0070C0"/>
                </a:solidFill>
                <a:latin typeface="Abadi" panose="020B0604020104020204" pitchFamily="34" charset="0"/>
              </a:rPr>
              <a:t>Deze klachten kunnen de stemming en zin negatief beïnvloeden.</a:t>
            </a:r>
            <a:endParaRPr lang="nl-NL" sz="1800" dirty="0">
              <a:solidFill>
                <a:srgbClr val="0070C0"/>
              </a:solidFill>
              <a:latin typeface="Abadi" panose="020B0604020104020204" pitchFamily="34" charset="0"/>
            </a:endParaRPr>
          </a:p>
        </p:txBody>
      </p:sp>
    </p:spTree>
    <p:extLst>
      <p:ext uri="{BB962C8B-B14F-4D97-AF65-F5344CB8AC3E}">
        <p14:creationId xmlns:p14="http://schemas.microsoft.com/office/powerpoint/2010/main" val="2938041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9B8A2B-085A-981B-DBE5-82DCC0F32044}"/>
              </a:ext>
            </a:extLst>
          </p:cNvPr>
          <p:cNvSpPr>
            <a:spLocks noGrp="1"/>
          </p:cNvSpPr>
          <p:nvPr>
            <p:ph type="title"/>
          </p:nvPr>
        </p:nvSpPr>
        <p:spPr>
          <a:xfrm>
            <a:off x="983227" y="2334006"/>
            <a:ext cx="10245212" cy="2189988"/>
          </a:xfrm>
        </p:spPr>
        <p:txBody>
          <a:bodyPr>
            <a:normAutofit/>
          </a:bodyPr>
          <a:lstStyle/>
          <a:p>
            <a:pPr algn="ctr"/>
            <a:br>
              <a:rPr lang="nl-NL" sz="3200" dirty="0"/>
            </a:br>
            <a:r>
              <a:rPr lang="nl-NL" sz="2400" dirty="0">
                <a:latin typeface="Abadi" panose="020B0604020104020204" pitchFamily="34" charset="0"/>
              </a:rPr>
              <a:t>Naast de lichamelijk gevolgen van ziekte rekening houden met de andere factoren zoals leeftijd, andere ziekte, pijn, vermoeidheid, bijwerkingen van medicatie en behandelingen, trauma, partnerrelatie probleem, financiële zorgen.</a:t>
            </a:r>
            <a:endParaRPr lang="nl-NL" sz="3200" dirty="0">
              <a:latin typeface="Abadi" panose="020B0604020104020204" pitchFamily="34" charset="0"/>
            </a:endParaRPr>
          </a:p>
        </p:txBody>
      </p:sp>
    </p:spTree>
    <p:extLst>
      <p:ext uri="{BB962C8B-B14F-4D97-AF65-F5344CB8AC3E}">
        <p14:creationId xmlns:p14="http://schemas.microsoft.com/office/powerpoint/2010/main" val="3576485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C53B18-A19B-E4A4-6938-C8828A9876FC}"/>
              </a:ext>
            </a:extLst>
          </p:cNvPr>
          <p:cNvSpPr>
            <a:spLocks noGrp="1"/>
          </p:cNvSpPr>
          <p:nvPr>
            <p:ph type="title"/>
          </p:nvPr>
        </p:nvSpPr>
        <p:spPr>
          <a:xfrm>
            <a:off x="2371334" y="968834"/>
            <a:ext cx="4646904" cy="533117"/>
          </a:xfrm>
        </p:spPr>
        <p:txBody>
          <a:bodyPr anchor="ctr">
            <a:normAutofit/>
          </a:bodyPr>
          <a:lstStyle/>
          <a:p>
            <a:pPr algn="ctr"/>
            <a:r>
              <a:rPr kumimoji="0" lang="nl-NL" sz="2800" u="none" strike="noStrike" kern="1200" cap="none" spc="0" normalizeH="0" baseline="0" noProof="0" dirty="0">
                <a:ln>
                  <a:noFill/>
                </a:ln>
                <a:effectLst/>
                <a:uLnTx/>
                <a:uFillTx/>
                <a:ea typeface="Tahoma" panose="020B0604030504040204" pitchFamily="34" charset="0"/>
                <a:cs typeface="Tahoma" panose="020B0604030504040204" pitchFamily="34" charset="0"/>
              </a:rPr>
              <a:t>Intimiteit</a:t>
            </a:r>
            <a:endParaRPr lang="nl-NL" sz="2800" dirty="0"/>
          </a:p>
        </p:txBody>
      </p:sp>
      <p:sp>
        <p:nvSpPr>
          <p:cNvPr id="3" name="Tijdelijke aanduiding voor inhoud 2">
            <a:extLst>
              <a:ext uri="{FF2B5EF4-FFF2-40B4-BE49-F238E27FC236}">
                <a16:creationId xmlns:a16="http://schemas.microsoft.com/office/drawing/2014/main" id="{86367D40-C12A-A07D-02E3-E9A7CB9D8C82}"/>
              </a:ext>
            </a:extLst>
          </p:cNvPr>
          <p:cNvSpPr>
            <a:spLocks noGrp="1"/>
          </p:cNvSpPr>
          <p:nvPr>
            <p:ph idx="1"/>
          </p:nvPr>
        </p:nvSpPr>
        <p:spPr>
          <a:xfrm>
            <a:off x="1420559" y="1985200"/>
            <a:ext cx="6886575" cy="3838575"/>
          </a:xfrm>
        </p:spPr>
        <p:txBody>
          <a:bodyPr anchor="ctr">
            <a:normAutofit/>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rPr>
              <a:t>Intimiteit is een breed begrip van nabijheid, contact en verbondenheid.</a:t>
            </a:r>
          </a:p>
          <a:p>
            <a:pPr marL="0" marR="0" lvl="0" indent="0" defTabSz="914400" rtl="0" eaLnBrk="1" fontAlgn="auto" latinLnBrk="0" hangingPunct="1">
              <a:spcBef>
                <a:spcPts val="1000"/>
              </a:spcBef>
              <a:spcAft>
                <a:spcPts val="0"/>
              </a:spcAft>
              <a:buClrTx/>
              <a:buSzTx/>
              <a:buNone/>
              <a:tabLst/>
              <a:defRPr/>
            </a:pPr>
            <a:endPar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rPr>
              <a:t>Drie vormen van intimiteit: </a:t>
            </a:r>
          </a:p>
          <a:p>
            <a:pPr marL="0" marR="0" lvl="0" indent="0" defTabSz="914400" rtl="0" eaLnBrk="1" fontAlgn="auto" latinLnBrk="0" hangingPunct="1">
              <a:spcBef>
                <a:spcPts val="1000"/>
              </a:spcBef>
              <a:spcAft>
                <a:spcPts val="0"/>
              </a:spcAft>
              <a:buClrTx/>
              <a:buSzTx/>
              <a:buNone/>
              <a:tabLst/>
              <a:defRPr/>
            </a:pPr>
            <a:endPar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endParaRPr>
          </a:p>
          <a:p>
            <a:pPr marL="342900" marR="0" lvl="0" indent="-342900" defTabSz="914400" rtl="0" eaLnBrk="1" fontAlgn="auto" latinLnBrk="0" hangingPunct="1">
              <a:spcBef>
                <a:spcPts val="1000"/>
              </a:spcBef>
              <a:spcAft>
                <a:spcPts val="0"/>
              </a:spcAft>
              <a:buClrTx/>
              <a:buSzTx/>
              <a:buFont typeface="+mj-lt"/>
              <a:buAutoNum type="arabicPeriod"/>
              <a:tabLst/>
              <a:defRPr/>
            </a:pPr>
            <a:r>
              <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rPr>
              <a:t>Sociaal</a:t>
            </a:r>
            <a:r>
              <a:rPr lang="nl-NL" sz="1800" dirty="0">
                <a:latin typeface="Abadi" panose="020B0604020104020204" pitchFamily="34" charset="0"/>
                <a:ea typeface="Tahoma" panose="020B0604030504040204" pitchFamily="34" charset="0"/>
                <a:cs typeface="Tahoma" panose="020B0604030504040204" pitchFamily="34" charset="0"/>
              </a:rPr>
              <a:t> (samen dingen ondernemen)</a:t>
            </a:r>
            <a:endPar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endParaRPr>
          </a:p>
          <a:p>
            <a:pPr marL="342900" marR="0" lvl="0" indent="-342900" defTabSz="914400" rtl="0" eaLnBrk="1" fontAlgn="auto" latinLnBrk="0" hangingPunct="1">
              <a:spcBef>
                <a:spcPts val="1000"/>
              </a:spcBef>
              <a:spcAft>
                <a:spcPts val="0"/>
              </a:spcAft>
              <a:buClrTx/>
              <a:buSzTx/>
              <a:buFont typeface="+mj-lt"/>
              <a:buAutoNum type="arabicPeriod"/>
              <a:tabLst/>
              <a:defRPr/>
            </a:pPr>
            <a:r>
              <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rPr>
              <a:t>Emotioneel (open en veilige communicatie)</a:t>
            </a:r>
          </a:p>
          <a:p>
            <a:pPr marL="342900" marR="0" lvl="0" indent="-342900" defTabSz="914400" rtl="0" eaLnBrk="1" fontAlgn="auto" latinLnBrk="0" hangingPunct="1">
              <a:spcBef>
                <a:spcPts val="1000"/>
              </a:spcBef>
              <a:spcAft>
                <a:spcPts val="0"/>
              </a:spcAft>
              <a:buClrTx/>
              <a:buSzTx/>
              <a:buFont typeface="+mj-lt"/>
              <a:buAutoNum type="arabicPeriod"/>
              <a:tabLst/>
              <a:defRPr/>
            </a:pPr>
            <a:r>
              <a:rPr kumimoji="0" lang="nl-NL" sz="1800" b="0" i="0" u="none" strike="noStrike" kern="1200" cap="none" spc="0" normalizeH="0" baseline="0" noProof="0" dirty="0">
                <a:ln>
                  <a:noFill/>
                </a:ln>
                <a:effectLst/>
                <a:uLnTx/>
                <a:uFillTx/>
                <a:latin typeface="Abadi" panose="020B0604020104020204" pitchFamily="34" charset="0"/>
                <a:ea typeface="Tahoma" panose="020B0604030504040204" pitchFamily="34" charset="0"/>
                <a:cs typeface="Tahoma" panose="020B0604030504040204" pitchFamily="34" charset="0"/>
              </a:rPr>
              <a:t>Fysieke intimiteit (aanrakingen)</a:t>
            </a:r>
            <a:endParaRPr lang="nl-NL" sz="1800" dirty="0">
              <a:latin typeface="Abadi" panose="020B0604020104020204" pitchFamily="34" charset="0"/>
            </a:endParaRPr>
          </a:p>
        </p:txBody>
      </p:sp>
      <p:pic>
        <p:nvPicPr>
          <p:cNvPr id="5" name="Picture 4" descr="Hand die onderarm vasthoudt">
            <a:extLst>
              <a:ext uri="{FF2B5EF4-FFF2-40B4-BE49-F238E27FC236}">
                <a16:creationId xmlns:a16="http://schemas.microsoft.com/office/drawing/2014/main" id="{1D3E5AF6-0808-BF38-6F21-5BA22352F15C}"/>
              </a:ext>
            </a:extLst>
          </p:cNvPr>
          <p:cNvPicPr>
            <a:picLocks noChangeAspect="1"/>
          </p:cNvPicPr>
          <p:nvPr/>
        </p:nvPicPr>
        <p:blipFill rotWithShape="1">
          <a:blip r:embed="rId2"/>
          <a:srcRect l="16263" r="24336" b="-2"/>
          <a:stretch/>
        </p:blipFill>
        <p:spPr>
          <a:xfrm>
            <a:off x="9043416" y="1"/>
            <a:ext cx="3155409" cy="6858000"/>
          </a:xfrm>
          <a:prstGeom prst="rect">
            <a:avLst/>
          </a:prstGeom>
        </p:spPr>
      </p:pic>
    </p:spTree>
    <p:extLst>
      <p:ext uri="{BB962C8B-B14F-4D97-AF65-F5344CB8AC3E}">
        <p14:creationId xmlns:p14="http://schemas.microsoft.com/office/powerpoint/2010/main" val="2623673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5F38452B-B9C2-C737-4B15-203FF65A01CA}"/>
              </a:ext>
            </a:extLst>
          </p:cNvPr>
          <p:cNvSpPr txBox="1"/>
          <p:nvPr/>
        </p:nvSpPr>
        <p:spPr>
          <a:xfrm>
            <a:off x="2325071" y="228689"/>
            <a:ext cx="741142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800" u="none" strike="noStrike" kern="1200" cap="none" spc="0" normalizeH="0" baseline="0" noProof="0" dirty="0">
                <a:ln>
                  <a:noFill/>
                </a:ln>
                <a:effectLst/>
                <a:uLnTx/>
                <a:uFillTx/>
                <a:latin typeface="+mj-lt"/>
                <a:ea typeface="Tahoma" panose="020B0604030504040204" pitchFamily="34" charset="0"/>
                <a:cs typeface="Tahoma" panose="020B0604030504040204" pitchFamily="34" charset="0"/>
              </a:rPr>
              <a:t>Seksuologie = Bio – </a:t>
            </a:r>
            <a:r>
              <a:rPr kumimoji="0" lang="nl-NL" sz="2800" u="none" strike="noStrike" kern="1200" cap="none" spc="0" normalizeH="0" baseline="0" noProof="0" dirty="0" err="1">
                <a:ln>
                  <a:noFill/>
                </a:ln>
                <a:effectLst/>
                <a:uLnTx/>
                <a:uFillTx/>
                <a:latin typeface="+mj-lt"/>
                <a:ea typeface="Tahoma" panose="020B0604030504040204" pitchFamily="34" charset="0"/>
                <a:cs typeface="Tahoma" panose="020B0604030504040204" pitchFamily="34" charset="0"/>
              </a:rPr>
              <a:t>Psycho</a:t>
            </a:r>
            <a:r>
              <a:rPr kumimoji="0" lang="nl-NL" sz="2800" u="none" strike="noStrike" kern="1200" cap="none" spc="0" normalizeH="0" baseline="0" noProof="0" dirty="0">
                <a:ln>
                  <a:noFill/>
                </a:ln>
                <a:effectLst/>
                <a:uLnTx/>
                <a:uFillTx/>
                <a:latin typeface="+mj-lt"/>
                <a:ea typeface="Tahoma" panose="020B0604030504040204" pitchFamily="34" charset="0"/>
                <a:cs typeface="Tahoma" panose="020B0604030504040204" pitchFamily="34" charset="0"/>
              </a:rPr>
              <a:t> - Sociaal</a:t>
            </a:r>
          </a:p>
        </p:txBody>
      </p:sp>
      <p:pic>
        <p:nvPicPr>
          <p:cNvPr id="4" name="Picture 4" descr="Wat doet slaap met onze hersenen? Een nieuwe studie. | Dorsoo">
            <a:extLst>
              <a:ext uri="{FF2B5EF4-FFF2-40B4-BE49-F238E27FC236}">
                <a16:creationId xmlns:a16="http://schemas.microsoft.com/office/drawing/2014/main" id="{D55BB947-6E64-C69A-5685-C8F76F2DB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3718" y="1576499"/>
            <a:ext cx="1562879" cy="1318048"/>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C84D298B-837D-2D70-A05F-84B5DAC68F72}"/>
              </a:ext>
            </a:extLst>
          </p:cNvPr>
          <p:cNvSpPr txBox="1"/>
          <p:nvPr/>
        </p:nvSpPr>
        <p:spPr>
          <a:xfrm>
            <a:off x="3048000" y="1094359"/>
            <a:ext cx="6096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Geest</a:t>
            </a:r>
          </a:p>
        </p:txBody>
      </p:sp>
      <p:pic>
        <p:nvPicPr>
          <p:cNvPr id="7" name="Picture 2" descr="Leren communiceren binnen jouw relatie met relatietherapie | mensgoodlife">
            <a:extLst>
              <a:ext uri="{FF2B5EF4-FFF2-40B4-BE49-F238E27FC236}">
                <a16:creationId xmlns:a16="http://schemas.microsoft.com/office/drawing/2014/main" id="{5440C10B-78C2-7D07-1EAA-E9770998E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828" y="2981684"/>
            <a:ext cx="1871956" cy="1324947"/>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a:extLst>
              <a:ext uri="{FF2B5EF4-FFF2-40B4-BE49-F238E27FC236}">
                <a16:creationId xmlns:a16="http://schemas.microsoft.com/office/drawing/2014/main" id="{045E9D15-EDA5-5F08-CBC6-729D32C977AC}"/>
              </a:ext>
            </a:extLst>
          </p:cNvPr>
          <p:cNvSpPr txBox="1"/>
          <p:nvPr/>
        </p:nvSpPr>
        <p:spPr>
          <a:xfrm>
            <a:off x="-1241359" y="3525095"/>
            <a:ext cx="609755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Relatie</a:t>
            </a:r>
          </a:p>
        </p:txBody>
      </p:sp>
      <p:pic>
        <p:nvPicPr>
          <p:cNvPr id="10" name="Picture 14" descr="9 tekenen dat je een gezond lichaam krijgt | Muscle Concepts">
            <a:extLst>
              <a:ext uri="{FF2B5EF4-FFF2-40B4-BE49-F238E27FC236}">
                <a16:creationId xmlns:a16="http://schemas.microsoft.com/office/drawing/2014/main" id="{E71B685E-A235-8EDE-76B5-86BCD092B1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2945" y="4686755"/>
            <a:ext cx="1824427" cy="1324947"/>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AA2B0733-8D2D-D4C9-F49A-A43ACC9043A3}"/>
              </a:ext>
            </a:extLst>
          </p:cNvPr>
          <p:cNvSpPr txBox="1"/>
          <p:nvPr/>
        </p:nvSpPr>
        <p:spPr>
          <a:xfrm>
            <a:off x="2873828" y="6129803"/>
            <a:ext cx="686266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Lichaam</a:t>
            </a:r>
          </a:p>
        </p:txBody>
      </p:sp>
      <p:pic>
        <p:nvPicPr>
          <p:cNvPr id="13" name="Picture 12" descr="Sex And The City - Complete Season 1 (DVD) | Zavvi.nl">
            <a:extLst>
              <a:ext uri="{FF2B5EF4-FFF2-40B4-BE49-F238E27FC236}">
                <a16:creationId xmlns:a16="http://schemas.microsoft.com/office/drawing/2014/main" id="{CF638FD9-471C-190E-F547-094D7B3573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1517" y="3062677"/>
            <a:ext cx="1757264" cy="1324947"/>
          </a:xfrm>
          <a:prstGeom prst="rect">
            <a:avLst/>
          </a:prstGeom>
          <a:noFill/>
          <a:extLst>
            <a:ext uri="{909E8E84-426E-40DD-AFC4-6F175D3DCCD1}">
              <a14:hiddenFill xmlns:a14="http://schemas.microsoft.com/office/drawing/2010/main">
                <a:solidFill>
                  <a:srgbClr val="FFFFFF"/>
                </a:solidFill>
              </a14:hiddenFill>
            </a:ext>
          </a:extLst>
        </p:spPr>
      </p:pic>
      <p:sp>
        <p:nvSpPr>
          <p:cNvPr id="15" name="Tekstvak 14">
            <a:extLst>
              <a:ext uri="{FF2B5EF4-FFF2-40B4-BE49-F238E27FC236}">
                <a16:creationId xmlns:a16="http://schemas.microsoft.com/office/drawing/2014/main" id="{107C2FD9-2C71-9793-7DF6-8131844A812C}"/>
              </a:ext>
            </a:extLst>
          </p:cNvPr>
          <p:cNvSpPr txBox="1"/>
          <p:nvPr/>
        </p:nvSpPr>
        <p:spPr>
          <a:xfrm>
            <a:off x="7086600" y="3542915"/>
            <a:ext cx="706327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Context</a:t>
            </a:r>
          </a:p>
        </p:txBody>
      </p:sp>
      <p:sp>
        <p:nvSpPr>
          <p:cNvPr id="19" name="Pijl: omhoog/omlaag 18">
            <a:extLst>
              <a:ext uri="{FF2B5EF4-FFF2-40B4-BE49-F238E27FC236}">
                <a16:creationId xmlns:a16="http://schemas.microsoft.com/office/drawing/2014/main" id="{08448E65-9A8D-67C7-4017-83F68589B5A3}"/>
              </a:ext>
            </a:extLst>
          </p:cNvPr>
          <p:cNvSpPr/>
          <p:nvPr/>
        </p:nvSpPr>
        <p:spPr>
          <a:xfrm>
            <a:off x="6096001" y="3069576"/>
            <a:ext cx="169544" cy="1318048"/>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Pijl: links/rechts 20">
            <a:extLst>
              <a:ext uri="{FF2B5EF4-FFF2-40B4-BE49-F238E27FC236}">
                <a16:creationId xmlns:a16="http://schemas.microsoft.com/office/drawing/2014/main" id="{0F4C25CC-917A-ABF6-F200-CB14C191FE63}"/>
              </a:ext>
            </a:extLst>
          </p:cNvPr>
          <p:cNvSpPr/>
          <p:nvPr/>
        </p:nvSpPr>
        <p:spPr>
          <a:xfrm>
            <a:off x="5200651" y="3681247"/>
            <a:ext cx="2016722" cy="17637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59788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D8F3C02B-2800-A852-ECA7-C0785E8C45EA}"/>
              </a:ext>
            </a:extLst>
          </p:cNvPr>
          <p:cNvSpPr txBox="1"/>
          <p:nvPr/>
        </p:nvSpPr>
        <p:spPr>
          <a:xfrm>
            <a:off x="3048000" y="3246643"/>
            <a:ext cx="6096000" cy="646331"/>
          </a:xfrm>
          <a:prstGeom prst="rect">
            <a:avLst/>
          </a:prstGeom>
          <a:noFill/>
        </p:spPr>
        <p:txBody>
          <a:bodyPr wrap="square">
            <a:spAutoFit/>
          </a:bodyPr>
          <a:lstStyle/>
          <a:p>
            <a:pPr algn="ctr"/>
            <a:r>
              <a:rPr lang="nl-NL">
                <a:hlinkClick r:id="rId2"/>
              </a:rPr>
              <a:t>https://www.youtube.com/watch?v=RXmuYntD2Fg</a:t>
            </a:r>
            <a:endParaRPr lang="nl-NL"/>
          </a:p>
          <a:p>
            <a:pPr algn="ctr"/>
            <a:endParaRPr lang="nl-NL"/>
          </a:p>
        </p:txBody>
      </p:sp>
      <p:sp>
        <p:nvSpPr>
          <p:cNvPr id="5" name="Tekstvak 4">
            <a:extLst>
              <a:ext uri="{FF2B5EF4-FFF2-40B4-BE49-F238E27FC236}">
                <a16:creationId xmlns:a16="http://schemas.microsoft.com/office/drawing/2014/main" id="{5BCAB988-0A1A-2BDD-235E-8C757D883761}"/>
              </a:ext>
            </a:extLst>
          </p:cNvPr>
          <p:cNvSpPr txBox="1"/>
          <p:nvPr/>
        </p:nvSpPr>
        <p:spPr>
          <a:xfrm>
            <a:off x="2974108" y="2313770"/>
            <a:ext cx="6096000" cy="400110"/>
          </a:xfrm>
          <a:prstGeom prst="rect">
            <a:avLst/>
          </a:prstGeom>
          <a:noFill/>
        </p:spPr>
        <p:txBody>
          <a:bodyPr wrap="square">
            <a:spAutoFit/>
          </a:bodyPr>
          <a:lstStyle/>
          <a:p>
            <a:pPr algn="ctr"/>
            <a:r>
              <a:rPr lang="en-US" sz="2000" dirty="0">
                <a:effectLst/>
                <a:latin typeface="+mj-lt"/>
                <a:ea typeface="Tahoma" panose="020B0604030504040204" pitchFamily="34" charset="0"/>
                <a:cs typeface="Tahoma" panose="020B0604030504040204" pitchFamily="34" charset="0"/>
              </a:rPr>
              <a:t>Intimacy Problems When a Partner is Sick 8.37</a:t>
            </a:r>
          </a:p>
        </p:txBody>
      </p:sp>
    </p:spTree>
    <p:extLst>
      <p:ext uri="{BB962C8B-B14F-4D97-AF65-F5344CB8AC3E}">
        <p14:creationId xmlns:p14="http://schemas.microsoft.com/office/powerpoint/2010/main" val="3309243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69571-9A4C-9D48-FBC1-DEE09E6E3B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E5838D0-E24C-494E-014A-128C8FA61B10}"/>
              </a:ext>
            </a:extLst>
          </p:cNvPr>
          <p:cNvSpPr>
            <a:spLocks noGrp="1"/>
          </p:cNvSpPr>
          <p:nvPr>
            <p:ph type="title"/>
          </p:nvPr>
        </p:nvSpPr>
        <p:spPr>
          <a:xfrm>
            <a:off x="1523999" y="1024128"/>
            <a:ext cx="9144000" cy="557784"/>
          </a:xfrm>
        </p:spPr>
        <p:txBody>
          <a:bodyPr>
            <a:noAutofit/>
          </a:bodyPr>
          <a:lstStyle/>
          <a:p>
            <a:pPr algn="ctr"/>
            <a:r>
              <a:rPr lang="nl-NL" sz="2800" dirty="0"/>
              <a:t>Klachten en de invloed op seks en intimiteit</a:t>
            </a:r>
          </a:p>
        </p:txBody>
      </p:sp>
      <p:sp>
        <p:nvSpPr>
          <p:cNvPr id="3" name="Tijdelijke aanduiding voor inhoud 2">
            <a:extLst>
              <a:ext uri="{FF2B5EF4-FFF2-40B4-BE49-F238E27FC236}">
                <a16:creationId xmlns:a16="http://schemas.microsoft.com/office/drawing/2014/main" id="{09503D02-ABB1-9459-2A2B-DA8651498E28}"/>
              </a:ext>
            </a:extLst>
          </p:cNvPr>
          <p:cNvSpPr>
            <a:spLocks noGrp="1"/>
          </p:cNvSpPr>
          <p:nvPr>
            <p:ph idx="1"/>
          </p:nvPr>
        </p:nvSpPr>
        <p:spPr>
          <a:xfrm>
            <a:off x="1319390" y="2241657"/>
            <a:ext cx="9553219" cy="2915559"/>
          </a:xfrm>
        </p:spPr>
        <p:txBody>
          <a:bodyPr>
            <a:normAutofit/>
          </a:bodyPr>
          <a:lstStyle/>
          <a:p>
            <a:r>
              <a:rPr lang="nl-NL" sz="1800" dirty="0">
                <a:latin typeface="Abadi" panose="020B0604020104020204" pitchFamily="34" charset="0"/>
              </a:rPr>
              <a:t>Kortademigheid en benauwdheid verminderd de zin in seks.</a:t>
            </a:r>
          </a:p>
          <a:p>
            <a:r>
              <a:rPr lang="nl-NL" sz="1800" dirty="0">
                <a:latin typeface="Abadi" panose="020B0604020104020204" pitchFamily="34" charset="0"/>
              </a:rPr>
              <a:t>Angst voor hoestaanvallen tijdens het vrijen, zorgt voor minder initiatief en verwijdering.</a:t>
            </a:r>
          </a:p>
          <a:p>
            <a:r>
              <a:rPr lang="nl-NL" sz="1800" dirty="0">
                <a:latin typeface="Abadi" panose="020B0604020104020204" pitchFamily="34" charset="0"/>
              </a:rPr>
              <a:t>Kortademigheid/benauwdheid en vaak hoesten maakt zoenen moeilijker. </a:t>
            </a:r>
          </a:p>
          <a:p>
            <a:r>
              <a:rPr lang="nl-NL" sz="1800" dirty="0">
                <a:latin typeface="Abadi" panose="020B0604020104020204" pitchFamily="34" charset="0"/>
              </a:rPr>
              <a:t>Geen druk op de borstkas bij stevige omhelzing of tijdens vrijen als je onder ligt kunnen verdragen. </a:t>
            </a:r>
          </a:p>
          <a:p>
            <a:r>
              <a:rPr lang="nl-NL" sz="1800" dirty="0">
                <a:latin typeface="Abadi" panose="020B0604020104020204" pitchFamily="34" charset="0"/>
              </a:rPr>
              <a:t>Minder fit en vermoeidheid zorgt voor minder zin in seks en neemt het initiatief af. </a:t>
            </a:r>
          </a:p>
          <a:p>
            <a:pPr marL="0" indent="0">
              <a:buNone/>
            </a:pPr>
            <a:endParaRPr lang="nl-NL" sz="2000" dirty="0"/>
          </a:p>
        </p:txBody>
      </p:sp>
    </p:spTree>
    <p:extLst>
      <p:ext uri="{BB962C8B-B14F-4D97-AF65-F5344CB8AC3E}">
        <p14:creationId xmlns:p14="http://schemas.microsoft.com/office/powerpoint/2010/main" val="748867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79328-6E0B-95E7-09CF-0B8E5AB91E95}"/>
              </a:ext>
            </a:extLst>
          </p:cNvPr>
          <p:cNvSpPr>
            <a:spLocks noGrp="1"/>
          </p:cNvSpPr>
          <p:nvPr>
            <p:ph type="title"/>
          </p:nvPr>
        </p:nvSpPr>
        <p:spPr>
          <a:xfrm>
            <a:off x="1524000" y="1069848"/>
            <a:ext cx="9144000" cy="612648"/>
          </a:xfrm>
        </p:spPr>
        <p:txBody>
          <a:bodyPr>
            <a:normAutofit/>
          </a:bodyPr>
          <a:lstStyle/>
          <a:p>
            <a:pPr algn="ctr"/>
            <a:r>
              <a:rPr lang="nl-NL" sz="2800" dirty="0"/>
              <a:t>Medicatie en bijwerkingen</a:t>
            </a:r>
          </a:p>
        </p:txBody>
      </p:sp>
      <p:sp>
        <p:nvSpPr>
          <p:cNvPr id="3" name="Tijdelijke aanduiding voor inhoud 2">
            <a:extLst>
              <a:ext uri="{FF2B5EF4-FFF2-40B4-BE49-F238E27FC236}">
                <a16:creationId xmlns:a16="http://schemas.microsoft.com/office/drawing/2014/main" id="{3FEDBE91-E599-6B4B-B4DB-804E9B4B7FA4}"/>
              </a:ext>
            </a:extLst>
          </p:cNvPr>
          <p:cNvSpPr>
            <a:spLocks noGrp="1"/>
          </p:cNvSpPr>
          <p:nvPr>
            <p:ph idx="1"/>
          </p:nvPr>
        </p:nvSpPr>
        <p:spPr>
          <a:xfrm>
            <a:off x="1524000" y="2241755"/>
            <a:ext cx="9144000" cy="3451121"/>
          </a:xfrm>
        </p:spPr>
        <p:txBody>
          <a:bodyPr>
            <a:normAutofit/>
          </a:bodyPr>
          <a:lstStyle/>
          <a:p>
            <a:r>
              <a:rPr lang="nl-NL" sz="1800" dirty="0">
                <a:latin typeface="Abadi" panose="020B0604020104020204" pitchFamily="34" charset="0"/>
              </a:rPr>
              <a:t>Niet alle medicatie hebben invloed op seks, maar de ziekte wel; pijn, vermoeidheid, lichamelijke ongemakken. </a:t>
            </a:r>
          </a:p>
          <a:p>
            <a:r>
              <a:rPr lang="nl-NL" sz="1800" dirty="0">
                <a:latin typeface="Abadi" panose="020B0604020104020204" pitchFamily="34" charset="0"/>
              </a:rPr>
              <a:t>Prednison: heeft invloed op zin in seks, veroorzaakt droge vagina, zorgt voor pijnlijke penetratie en masturberen en het kan kleine wondjes ontstaan in of rond de vagina.  </a:t>
            </a:r>
          </a:p>
          <a:p>
            <a:r>
              <a:rPr lang="nl-NL" sz="1800" dirty="0">
                <a:latin typeface="Abadi" panose="020B0604020104020204" pitchFamily="34" charset="0"/>
              </a:rPr>
              <a:t>Langdurig gebruik van prednison bij mannen kan leiden tot psychische veranderingen (van blij tot bedroefd). Ook kan bij mannen de testosteronproductie worden onderdrukt en bestaat er daardoor minder zin in vrijen.</a:t>
            </a:r>
          </a:p>
          <a:p>
            <a:r>
              <a:rPr lang="nl-NL" sz="1800" dirty="0">
                <a:latin typeface="Abadi" panose="020B0604020104020204" pitchFamily="34" charset="0"/>
              </a:rPr>
              <a:t>De bloeddrukverlagende bètablokkers, de antidepressiva uit de SSRI groep, zoals paroxetine, </a:t>
            </a:r>
            <a:r>
              <a:rPr lang="nl-NL" sz="1800" dirty="0" err="1">
                <a:latin typeface="Abadi" panose="020B0604020104020204" pitchFamily="34" charset="0"/>
              </a:rPr>
              <a:t>citalopram</a:t>
            </a:r>
            <a:r>
              <a:rPr lang="nl-NL" sz="1800" dirty="0">
                <a:latin typeface="Abadi" panose="020B0604020104020204" pitchFamily="34" charset="0"/>
              </a:rPr>
              <a:t> en </a:t>
            </a:r>
            <a:r>
              <a:rPr lang="nl-NL" sz="1800" dirty="0" err="1">
                <a:latin typeface="Abadi" panose="020B0604020104020204" pitchFamily="34" charset="0"/>
              </a:rPr>
              <a:t>sertraline</a:t>
            </a:r>
            <a:r>
              <a:rPr lang="nl-NL" sz="1800" dirty="0">
                <a:latin typeface="Abadi" panose="020B0604020104020204" pitchFamily="34" charset="0"/>
              </a:rPr>
              <a:t>, hebben invloed op erectie en zin in seks. </a:t>
            </a:r>
          </a:p>
        </p:txBody>
      </p:sp>
    </p:spTree>
    <p:extLst>
      <p:ext uri="{BB962C8B-B14F-4D97-AF65-F5344CB8AC3E}">
        <p14:creationId xmlns:p14="http://schemas.microsoft.com/office/powerpoint/2010/main" val="2350541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83192-0AD9-1CA0-D1D3-456A45E53854}"/>
              </a:ext>
            </a:extLst>
          </p:cNvPr>
          <p:cNvSpPr>
            <a:spLocks noGrp="1"/>
          </p:cNvSpPr>
          <p:nvPr>
            <p:ph type="title"/>
          </p:nvPr>
        </p:nvSpPr>
        <p:spPr>
          <a:xfrm>
            <a:off x="1517904" y="1097280"/>
            <a:ext cx="9144000" cy="539496"/>
          </a:xfrm>
        </p:spPr>
        <p:txBody>
          <a:bodyPr>
            <a:normAutofit/>
          </a:bodyPr>
          <a:lstStyle/>
          <a:p>
            <a:pPr algn="ctr"/>
            <a:r>
              <a:rPr lang="nl-NL" sz="2800" dirty="0"/>
              <a:t>Leeftijd 50+</a:t>
            </a:r>
          </a:p>
        </p:txBody>
      </p:sp>
      <p:sp>
        <p:nvSpPr>
          <p:cNvPr id="3" name="Tijdelijke aanduiding voor inhoud 2">
            <a:extLst>
              <a:ext uri="{FF2B5EF4-FFF2-40B4-BE49-F238E27FC236}">
                <a16:creationId xmlns:a16="http://schemas.microsoft.com/office/drawing/2014/main" id="{14EBE3F9-551F-3491-C33C-22430A9FD752}"/>
              </a:ext>
            </a:extLst>
          </p:cNvPr>
          <p:cNvSpPr>
            <a:spLocks noGrp="1"/>
          </p:cNvSpPr>
          <p:nvPr>
            <p:ph idx="1"/>
          </p:nvPr>
        </p:nvSpPr>
        <p:spPr>
          <a:xfrm>
            <a:off x="1517904" y="2212848"/>
            <a:ext cx="9144000" cy="3127248"/>
          </a:xfrm>
        </p:spPr>
        <p:txBody>
          <a:bodyPr>
            <a:normAutofit/>
          </a:bodyPr>
          <a:lstStyle/>
          <a:p>
            <a:r>
              <a:rPr lang="nl-NL" sz="2000" dirty="0">
                <a:latin typeface="Abadi" panose="020B0604020104020204" pitchFamily="34" charset="0"/>
              </a:rPr>
              <a:t>Testosteron aanmaak bij mannen neem af.</a:t>
            </a:r>
          </a:p>
          <a:p>
            <a:r>
              <a:rPr lang="nl-NL" sz="2000" dirty="0">
                <a:latin typeface="Abadi" panose="020B0604020104020204" pitchFamily="34" charset="0"/>
              </a:rPr>
              <a:t>Meer moeite om een erectie te krijgen en vasthouden.</a:t>
            </a:r>
          </a:p>
          <a:p>
            <a:r>
              <a:rPr lang="nl-NL" sz="2000" dirty="0">
                <a:latin typeface="Abadi" panose="020B0604020104020204" pitchFamily="34" charset="0"/>
              </a:rPr>
              <a:t>Orgasme laat langer op zich wachten.</a:t>
            </a:r>
          </a:p>
          <a:p>
            <a:r>
              <a:rPr lang="nl-NL" sz="2000" dirty="0">
                <a:latin typeface="Abadi" panose="020B0604020104020204" pitchFamily="34" charset="0"/>
              </a:rPr>
              <a:t>Penetratie wordt moeilijker door minder vocht in de vagina (menopauze bijwerkingen) </a:t>
            </a:r>
          </a:p>
        </p:txBody>
      </p:sp>
    </p:spTree>
    <p:extLst>
      <p:ext uri="{BB962C8B-B14F-4D97-AF65-F5344CB8AC3E}">
        <p14:creationId xmlns:p14="http://schemas.microsoft.com/office/powerpoint/2010/main" val="3889361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5C3CD-9C90-5361-4243-6C94F226193C}"/>
              </a:ext>
            </a:extLst>
          </p:cNvPr>
          <p:cNvSpPr>
            <a:spLocks noGrp="1"/>
          </p:cNvSpPr>
          <p:nvPr>
            <p:ph type="title"/>
          </p:nvPr>
        </p:nvSpPr>
        <p:spPr>
          <a:xfrm>
            <a:off x="1666567" y="1892119"/>
            <a:ext cx="8858865" cy="3289481"/>
          </a:xfrm>
        </p:spPr>
        <p:txBody>
          <a:bodyPr>
            <a:normAutofit fontScale="90000"/>
          </a:bodyPr>
          <a:lstStyle/>
          <a:p>
            <a:pPr algn="ctr"/>
            <a:br>
              <a:rPr lang="nl-NL" sz="3200" dirty="0"/>
            </a:br>
            <a:r>
              <a:rPr lang="nl-NL" sz="2800" dirty="0">
                <a:latin typeface="Abadi" panose="020B0604020104020204" pitchFamily="34" charset="0"/>
              </a:rPr>
              <a:t>Door de klachten en beperkingen voelt seks als ``</a:t>
            </a:r>
            <a:r>
              <a:rPr lang="nl-NL" sz="2800" dirty="0">
                <a:solidFill>
                  <a:srgbClr val="FF0000"/>
                </a:solidFill>
                <a:latin typeface="Abadi" panose="020B0604020104020204" pitchFamily="34" charset="0"/>
              </a:rPr>
              <a:t>te veel werk</a:t>
            </a:r>
            <a:r>
              <a:rPr lang="nl-NL" sz="2800" dirty="0">
                <a:latin typeface="Abadi" panose="020B0604020104020204" pitchFamily="34" charset="0"/>
              </a:rPr>
              <a:t>`` en ``</a:t>
            </a:r>
            <a:r>
              <a:rPr lang="nl-NL" sz="2800" dirty="0">
                <a:solidFill>
                  <a:srgbClr val="FF0000"/>
                </a:solidFill>
                <a:latin typeface="Abadi" panose="020B0604020104020204" pitchFamily="34" charset="0"/>
              </a:rPr>
              <a:t>te veel gedoe</a:t>
            </a:r>
            <a:r>
              <a:rPr lang="nl-NL" sz="2800" dirty="0">
                <a:latin typeface="Abadi" panose="020B0604020104020204" pitchFamily="34" charset="0"/>
              </a:rPr>
              <a:t>`` en daardoor neemt seks en initiatieven geleidelijk aan af. </a:t>
            </a:r>
            <a:br>
              <a:rPr lang="nl-NL" sz="2800" dirty="0">
                <a:latin typeface="Abadi" panose="020B0604020104020204" pitchFamily="34" charset="0"/>
              </a:rPr>
            </a:br>
            <a:br>
              <a:rPr lang="nl-NL" sz="2800" dirty="0">
                <a:latin typeface="Abadi" panose="020B0604020104020204" pitchFamily="34" charset="0"/>
              </a:rPr>
            </a:br>
            <a:r>
              <a:rPr lang="nl-NL" sz="2800" dirty="0">
                <a:latin typeface="Abadi" panose="020B0604020104020204" pitchFamily="34" charset="0"/>
              </a:rPr>
              <a:t>Spontaniteit veranderd in planmatigheid.</a:t>
            </a:r>
            <a:br>
              <a:rPr lang="nl-NL" sz="2800" dirty="0">
                <a:latin typeface="Abadi" panose="020B0604020104020204" pitchFamily="34" charset="0"/>
              </a:rPr>
            </a:br>
            <a:br>
              <a:rPr lang="nl-NL" sz="2800" dirty="0">
                <a:latin typeface="Abadi" panose="020B0604020104020204" pitchFamily="34" charset="0"/>
              </a:rPr>
            </a:br>
            <a:r>
              <a:rPr lang="nl-NL" sz="2800" dirty="0">
                <a:latin typeface="Abadi" panose="020B0604020104020204" pitchFamily="34" charset="0"/>
              </a:rPr>
              <a:t>Geen seks, Wel Intimitiet</a:t>
            </a:r>
          </a:p>
        </p:txBody>
      </p:sp>
    </p:spTree>
    <p:extLst>
      <p:ext uri="{BB962C8B-B14F-4D97-AF65-F5344CB8AC3E}">
        <p14:creationId xmlns:p14="http://schemas.microsoft.com/office/powerpoint/2010/main" val="752088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980112" y="945304"/>
            <a:ext cx="8568952" cy="707886"/>
          </a:xfrm>
          <a:prstGeom prst="rect">
            <a:avLst/>
          </a:prstGeom>
        </p:spPr>
        <p:txBody>
          <a:bodyPr wrap="square">
            <a:spAutoFit/>
          </a:bodyPr>
          <a:lstStyle/>
          <a:p>
            <a:pPr algn="ctr">
              <a:defRPr/>
            </a:pPr>
            <a:r>
              <a:rPr lang="nl-NL" sz="2000" dirty="0">
                <a:latin typeface="+mj-lt"/>
              </a:rPr>
              <a:t>Het Niet praten over seks en/of het negeren van seksualiteit intimiteit, behoeftes en problemen zou kunnen leiden tot:   </a:t>
            </a:r>
          </a:p>
        </p:txBody>
      </p:sp>
      <p:pic>
        <p:nvPicPr>
          <p:cNvPr id="4" name="Afbeelding 3" descr="Afbeelding1"/>
          <p:cNvPicPr/>
          <p:nvPr/>
        </p:nvPicPr>
        <p:blipFill>
          <a:blip r:embed="rId2" cstate="print"/>
          <a:srcRect/>
          <a:stretch>
            <a:fillRect/>
          </a:stretch>
        </p:blipFill>
        <p:spPr bwMode="auto">
          <a:xfrm>
            <a:off x="1490472" y="1874520"/>
            <a:ext cx="9214040" cy="4650824"/>
          </a:xfrm>
          <a:prstGeom prst="rect">
            <a:avLst/>
          </a:prstGeom>
          <a:noFill/>
          <a:ln w="9525">
            <a:noFill/>
            <a:miter lim="800000"/>
            <a:headEnd/>
            <a:tailEnd/>
          </a:ln>
        </p:spPr>
      </p:pic>
    </p:spTree>
    <p:extLst>
      <p:ext uri="{BB962C8B-B14F-4D97-AF65-F5344CB8AC3E}">
        <p14:creationId xmlns:p14="http://schemas.microsoft.com/office/powerpoint/2010/main" val="1977289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2F0F17-EFDA-E1E8-5494-865628CB72F2}"/>
              </a:ext>
            </a:extLst>
          </p:cNvPr>
          <p:cNvSpPr>
            <a:spLocks noGrp="1"/>
          </p:cNvSpPr>
          <p:nvPr>
            <p:ph type="title"/>
          </p:nvPr>
        </p:nvSpPr>
        <p:spPr>
          <a:xfrm>
            <a:off x="1524000" y="2245491"/>
            <a:ext cx="9144000" cy="2080702"/>
          </a:xfrm>
        </p:spPr>
        <p:txBody>
          <a:bodyPr>
            <a:noAutofit/>
          </a:bodyPr>
          <a:lstStyle/>
          <a:p>
            <a:pPr algn="ctr"/>
            <a:r>
              <a:rPr lang="nl-NL" sz="1800" dirty="0">
                <a:latin typeface="Abadi" panose="020B0604020104020204" pitchFamily="34" charset="0"/>
              </a:rPr>
              <a:t>Mahmoed Chamanyzadeh</a:t>
            </a:r>
            <a:br>
              <a:rPr lang="nl-NL" sz="1800" dirty="0">
                <a:latin typeface="Abadi" panose="020B0604020104020204" pitchFamily="34" charset="0"/>
              </a:rPr>
            </a:br>
            <a:r>
              <a:rPr lang="nl-NL" sz="1800" dirty="0">
                <a:latin typeface="Abadi" panose="020B0604020104020204" pitchFamily="34" charset="0"/>
              </a:rPr>
              <a:t>Psycholoog, systeemtherapeut, seksuoloog NVVS en EFT-registertherapeut i.o.t. psychotherapeut</a:t>
            </a:r>
            <a:br>
              <a:rPr lang="nl-NL" sz="1800" dirty="0">
                <a:latin typeface="Abadi" panose="020B0604020104020204" pitchFamily="34" charset="0"/>
              </a:rPr>
            </a:br>
            <a:br>
              <a:rPr lang="nl-NL" sz="1800" dirty="0">
                <a:latin typeface="Abadi" panose="020B0604020104020204" pitchFamily="34" charset="0"/>
              </a:rPr>
            </a:br>
            <a:r>
              <a:rPr lang="nl-NL" sz="1800" dirty="0">
                <a:latin typeface="Abadi" panose="020B0604020104020204" pitchFamily="34" charset="0"/>
              </a:rPr>
              <a:t>Werkzaam bij het Helen </a:t>
            </a:r>
            <a:r>
              <a:rPr lang="nl-NL" sz="1800" dirty="0" err="1">
                <a:latin typeface="Abadi" panose="020B0604020104020204" pitchFamily="34" charset="0"/>
              </a:rPr>
              <a:t>Dowling</a:t>
            </a:r>
            <a:r>
              <a:rPr lang="nl-NL" sz="1800" dirty="0">
                <a:latin typeface="Abadi" panose="020B0604020104020204" pitchFamily="34" charset="0"/>
              </a:rPr>
              <a:t> Instituut en eigen praktijk </a:t>
            </a:r>
            <a:r>
              <a:rPr lang="nl-NL" sz="1800" dirty="0" err="1">
                <a:latin typeface="Abadi" panose="020B0604020104020204" pitchFamily="34" charset="0"/>
              </a:rPr>
              <a:t>Mchz</a:t>
            </a:r>
            <a:br>
              <a:rPr lang="nl-NL" sz="1800" dirty="0">
                <a:latin typeface="Abadi" panose="020B0604020104020204" pitchFamily="34" charset="0"/>
              </a:rPr>
            </a:br>
            <a:r>
              <a:rPr lang="nl-NL" sz="1800" dirty="0">
                <a:latin typeface="Abadi" panose="020B0604020104020204" pitchFamily="34" charset="0"/>
                <a:hlinkClick r:id="rId2"/>
              </a:rPr>
              <a:t>www.hdi.nl</a:t>
            </a:r>
            <a:r>
              <a:rPr lang="nl-NL" sz="1800" dirty="0">
                <a:latin typeface="Abadi" panose="020B0604020104020204" pitchFamily="34" charset="0"/>
              </a:rPr>
              <a:t> </a:t>
            </a:r>
            <a:r>
              <a:rPr lang="nl-NL" sz="1800" dirty="0">
                <a:latin typeface="Abadi" panose="020B0604020104020204" pitchFamily="34" charset="0"/>
                <a:hlinkClick r:id="rId3"/>
              </a:rPr>
              <a:t>mzadeh@hdi.nl</a:t>
            </a:r>
            <a:br>
              <a:rPr lang="nl-NL" sz="1800" dirty="0">
                <a:latin typeface="Abadi" panose="020B0604020104020204" pitchFamily="34" charset="0"/>
              </a:rPr>
            </a:br>
            <a:r>
              <a:rPr lang="nl-NL" sz="1800" dirty="0">
                <a:latin typeface="Abadi" panose="020B0604020104020204" pitchFamily="34" charset="0"/>
                <a:hlinkClick r:id="rId4"/>
              </a:rPr>
              <a:t>www.mchz.nl</a:t>
            </a:r>
            <a:r>
              <a:rPr lang="nl-NL" sz="1800" dirty="0">
                <a:latin typeface="Abadi" panose="020B0604020104020204" pitchFamily="34" charset="0"/>
              </a:rPr>
              <a:t> </a:t>
            </a:r>
            <a:r>
              <a:rPr lang="nl-NL" sz="1800" dirty="0">
                <a:latin typeface="Abadi" panose="020B0604020104020204" pitchFamily="34" charset="0"/>
                <a:hlinkClick r:id="rId5"/>
              </a:rPr>
              <a:t>mchz66@gmail.com</a:t>
            </a:r>
            <a:br>
              <a:rPr lang="nl-NL" sz="1800" dirty="0">
                <a:latin typeface="Abadi" panose="020B0604020104020204" pitchFamily="34" charset="0"/>
              </a:rPr>
            </a:br>
            <a:br>
              <a:rPr lang="nl-NL" sz="1800" dirty="0">
                <a:latin typeface="Abadi" panose="020B0604020104020204" pitchFamily="34" charset="0"/>
              </a:rPr>
            </a:br>
            <a:br>
              <a:rPr lang="nl-NL" sz="1800" dirty="0">
                <a:latin typeface="Abadi" panose="020B0604020104020204" pitchFamily="34" charset="0"/>
              </a:rPr>
            </a:br>
            <a:endParaRPr lang="nl-NL" sz="1800" dirty="0">
              <a:latin typeface="Abadi" panose="020B0604020104020204" pitchFamily="34" charset="0"/>
            </a:endParaRPr>
          </a:p>
        </p:txBody>
      </p:sp>
    </p:spTree>
    <p:extLst>
      <p:ext uri="{BB962C8B-B14F-4D97-AF65-F5344CB8AC3E}">
        <p14:creationId xmlns:p14="http://schemas.microsoft.com/office/powerpoint/2010/main" val="4018552966"/>
      </p:ext>
    </p:extLst>
  </p:cSld>
  <p:clrMapOvr>
    <a:masterClrMapping/>
  </p:clrMapOvr>
</p:sld>
</file>

<file path=ppt/theme/theme1.xml><?xml version="1.0" encoding="utf-8"?>
<a:theme xmlns:a="http://schemas.openxmlformats.org/drawingml/2006/main" name="PrismaticVTI">
  <a:themeElements>
    <a:clrScheme name="AnalogousFromDarkSeedLeftStep">
      <a:dk1>
        <a:srgbClr val="000000"/>
      </a:dk1>
      <a:lt1>
        <a:srgbClr val="FFFFFF"/>
      </a:lt1>
      <a:dk2>
        <a:srgbClr val="3D2323"/>
      </a:dk2>
      <a:lt2>
        <a:srgbClr val="E6E2E8"/>
      </a:lt2>
      <a:accent1>
        <a:srgbClr val="55B520"/>
      </a:accent1>
      <a:accent2>
        <a:srgbClr val="8AAE13"/>
      </a:accent2>
      <a:accent3>
        <a:srgbClr val="BB9E21"/>
      </a:accent3>
      <a:accent4>
        <a:srgbClr val="D56217"/>
      </a:accent4>
      <a:accent5>
        <a:srgbClr val="E7292D"/>
      </a:accent5>
      <a:accent6>
        <a:srgbClr val="D5176A"/>
      </a:accent6>
      <a:hlink>
        <a:srgbClr val="BF523F"/>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504BFF37065B47B2C5EF155E2E480E" ma:contentTypeVersion="19" ma:contentTypeDescription="Een nieuw document maken." ma:contentTypeScope="" ma:versionID="7452edf9e383d99245d056459ed2dd9d">
  <xsd:schema xmlns:xsd="http://www.w3.org/2001/XMLSchema" xmlns:xs="http://www.w3.org/2001/XMLSchema" xmlns:p="http://schemas.microsoft.com/office/2006/metadata/properties" xmlns:ns2="d92af3fb-b7cb-4af9-8405-7cc8e718a84c" xmlns:ns3="e86bcb90-7b6b-4a0e-9e6b-b77c63975296" targetNamespace="http://schemas.microsoft.com/office/2006/metadata/properties" ma:root="true" ma:fieldsID="cbd5ce0351bcadb94206fd1c99243467" ns2:_="" ns3:_="">
    <xsd:import namespace="d92af3fb-b7cb-4af9-8405-7cc8e718a84c"/>
    <xsd:import namespace="e86bcb90-7b6b-4a0e-9e6b-b77c639752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af3fb-b7cb-4af9-8405-7cc8e718a8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000cccbc-9f4d-4ba6-b7bb-2ff307fce672" ma:termSetId="09814cd3-568e-fe90-9814-8d621ff8fb84" ma:anchorId="fba54fb3-c3e1-fe81-a776-ca4b69148c4d" ma:open="true" ma:isKeyword="false">
      <xsd:complexType>
        <xsd:sequence>
          <xsd:element ref="pc:Terms" minOccurs="0" maxOccurs="1"/>
        </xsd:sequence>
      </xsd:complex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6bcb90-7b6b-4a0e-9e6b-b77c6397529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678cb4c-5da5-4dc3-983f-cca11e38c89f}" ma:internalName="TaxCatchAll" ma:showField="CatchAllData" ma:web="e86bcb90-7b6b-4a0e-9e6b-b77c6397529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92af3fb-b7cb-4af9-8405-7cc8e718a84c">
      <Terms xmlns="http://schemas.microsoft.com/office/infopath/2007/PartnerControls"/>
    </lcf76f155ced4ddcb4097134ff3c332f>
    <TaxCatchAll xmlns="e86bcb90-7b6b-4a0e-9e6b-b77c63975296" xsi:nil="true"/>
  </documentManagement>
</p:properties>
</file>

<file path=customXml/itemProps1.xml><?xml version="1.0" encoding="utf-8"?>
<ds:datastoreItem xmlns:ds="http://schemas.openxmlformats.org/officeDocument/2006/customXml" ds:itemID="{474BD7A1-7247-4857-B076-62F5162A3A99}"/>
</file>

<file path=customXml/itemProps2.xml><?xml version="1.0" encoding="utf-8"?>
<ds:datastoreItem xmlns:ds="http://schemas.openxmlformats.org/officeDocument/2006/customXml" ds:itemID="{942C4BB9-EA92-4C9C-9281-C9339BFBA489}"/>
</file>

<file path=customXml/itemProps3.xml><?xml version="1.0" encoding="utf-8"?>
<ds:datastoreItem xmlns:ds="http://schemas.openxmlformats.org/officeDocument/2006/customXml" ds:itemID="{B08ABF57-F12E-48AA-846E-772BA8AF7A38}"/>
</file>

<file path=docProps/app.xml><?xml version="1.0" encoding="utf-8"?>
<Properties xmlns="http://schemas.openxmlformats.org/officeDocument/2006/extended-properties" xmlns:vt="http://schemas.openxmlformats.org/officeDocument/2006/docPropsVTypes">
  <TotalTime>695</TotalTime>
  <Words>1310</Words>
  <Application>Microsoft Office PowerPoint</Application>
  <PresentationFormat>Breedbeeld</PresentationFormat>
  <Paragraphs>137</Paragraphs>
  <Slides>24</Slides>
  <Notes>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24</vt:i4>
      </vt:variant>
    </vt:vector>
  </HeadingPairs>
  <TitlesOfParts>
    <vt:vector size="32" baseType="lpstr">
      <vt:lpstr>Abadi</vt:lpstr>
      <vt:lpstr>Aharoni</vt:lpstr>
      <vt:lpstr>Aptos</vt:lpstr>
      <vt:lpstr>Arial</vt:lpstr>
      <vt:lpstr>Avenir Next LT Pro</vt:lpstr>
      <vt:lpstr>Tahoma</vt:lpstr>
      <vt:lpstr>Wingdings</vt:lpstr>
      <vt:lpstr>PrismaticVTI</vt:lpstr>
      <vt:lpstr>Longfibrose   Partnerrelatie  Seksualiteit</vt:lpstr>
      <vt:lpstr>  Wie ben ik? Wat doe ik?</vt:lpstr>
      <vt:lpstr>Longfibrose, een ongeneeslijke ziekte       dus   je moet er mee leren leven </vt:lpstr>
      <vt:lpstr> 3200 mensen per jaar  mannen en vrouwen meestal boven 50 jaar oud  </vt:lpstr>
      <vt:lpstr>PowerPoint-presentatie</vt:lpstr>
      <vt:lpstr>Gevolgen van ziekte</vt:lpstr>
      <vt:lpstr>PowerPoint-presentatie</vt:lpstr>
      <vt:lpstr>Systeem (gezin,partnerrelatie)</vt:lpstr>
      <vt:lpstr>PartnerRelatie (Differentiatie) </vt:lpstr>
      <vt:lpstr>PartnerRelatie (Hechting)</vt:lpstr>
      <vt:lpstr>Regels voor een goede relatie</vt:lpstr>
      <vt:lpstr>Wisselwerking ziekte en levenskwaliteit van partners </vt:lpstr>
      <vt:lpstr>Klachten / gevolgen van ziekte</vt:lpstr>
      <vt:lpstr>Tekort aan zuurstof</vt:lpstr>
      <vt:lpstr> Naast de lichamelijk gevolgen van ziekte rekening houden met de andere factoren zoals leeftijd, andere ziekte, pijn, vermoeidheid, bijwerkingen van medicatie en behandelingen, trauma, partnerrelatie probleem, financiële zorgen.</vt:lpstr>
      <vt:lpstr>Intimiteit</vt:lpstr>
      <vt:lpstr>PowerPoint-presentatie</vt:lpstr>
      <vt:lpstr>PowerPoint-presentatie</vt:lpstr>
      <vt:lpstr>Klachten en de invloed op seks en intimiteit</vt:lpstr>
      <vt:lpstr>Medicatie en bijwerkingen</vt:lpstr>
      <vt:lpstr>Leeftijd 50+</vt:lpstr>
      <vt:lpstr> Door de klachten en beperkingen voelt seks als ``te veel werk`` en ``te veel gedoe`` en daardoor neemt seks en initiatieven geleidelijk aan af.   Spontaniteit veranderd in planmatigheid.  Geen seks, Wel Intimitiet</vt:lpstr>
      <vt:lpstr>PowerPoint-presentatie</vt:lpstr>
      <vt:lpstr>Mahmoed Chamanyzadeh Psycholoog, systeemtherapeut, seksuoloog NVVS en EFT-registertherapeut i.o.t. psychotherapeut  Werkzaam bij het Helen Dowling Instituut en eigen praktijk Mchz www.hdi.nl mzadeh@hdi.nl www.mchz.nl mchz66@gmail.com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Mahmoed Chamany Zadeh</dc:creator>
  <cp:lastModifiedBy>Mahmoed Chamany Zadeh</cp:lastModifiedBy>
  <cp:revision>2</cp:revision>
  <dcterms:created xsi:type="dcterms:W3CDTF">2024-11-10T21:12:52Z</dcterms:created>
  <dcterms:modified xsi:type="dcterms:W3CDTF">2024-11-21T10:10:39Z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0x010100CC504BFF37065B47B2C5EF155E2E480E</vt:lpwstr>
  </property>
</Properties>
</file>